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64" r:id="rId5"/>
    <p:sldId id="276" r:id="rId6"/>
    <p:sldId id="277" r:id="rId7"/>
    <p:sldId id="278" r:id="rId8"/>
    <p:sldId id="279" r:id="rId9"/>
    <p:sldId id="268" r:id="rId10"/>
    <p:sldId id="281" r:id="rId11"/>
    <p:sldId id="266" r:id="rId12"/>
    <p:sldId id="270" r:id="rId13"/>
    <p:sldId id="283" r:id="rId14"/>
    <p:sldId id="280" r:id="rId15"/>
    <p:sldId id="284" r:id="rId16"/>
    <p:sldId id="285" r:id="rId17"/>
    <p:sldId id="288" r:id="rId18"/>
    <p:sldId id="287" r:id="rId19"/>
    <p:sldId id="274" r:id="rId20"/>
    <p:sldId id="290" r:id="rId21"/>
    <p:sldId id="291" r:id="rId22"/>
    <p:sldId id="292" r:id="rId23"/>
    <p:sldId id="293" r:id="rId24"/>
    <p:sldId id="294" r:id="rId25"/>
    <p:sldId id="295" r:id="rId26"/>
    <p:sldId id="296" r:id="rId27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E2258C1-DCEE-416F-B1EE-4F43F33F96C1}">
          <p14:sldIdLst>
            <p14:sldId id="264"/>
            <p14:sldId id="276"/>
            <p14:sldId id="277"/>
            <p14:sldId id="278"/>
            <p14:sldId id="279"/>
            <p14:sldId id="268"/>
            <p14:sldId id="281"/>
            <p14:sldId id="266"/>
            <p14:sldId id="270"/>
            <p14:sldId id="283"/>
            <p14:sldId id="280"/>
            <p14:sldId id="284"/>
            <p14:sldId id="285"/>
            <p14:sldId id="288"/>
            <p14:sldId id="287"/>
            <p14:sldId id="274"/>
            <p14:sldId id="290"/>
            <p14:sldId id="291"/>
            <p14:sldId id="292"/>
            <p14:sldId id="293"/>
            <p14:sldId id="294"/>
            <p14:sldId id="295"/>
          </p14:sldIdLst>
        </p14:section>
        <p14:section name="Sección sin título" id="{D0903693-F259-4DDF-848C-261D76A97D01}">
          <p14:sldIdLst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Banda Servín" initials="SBS" lastIdx="1" clrIdx="0">
    <p:extLst>
      <p:ext uri="{19B8F6BF-5375-455C-9EA6-DF929625EA0E}">
        <p15:presenceInfo xmlns:p15="http://schemas.microsoft.com/office/powerpoint/2012/main" userId="d6c78bca2fe3c8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3399"/>
    <a:srgbClr val="990099"/>
    <a:srgbClr val="FF7C80"/>
    <a:srgbClr val="F7B3EF"/>
    <a:srgbClr val="FFCCCC"/>
    <a:srgbClr val="CC99FF"/>
    <a:srgbClr val="FFFFFF"/>
    <a:srgbClr val="CC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E6156-ACAE-4487-AB13-68E156B22A33}" v="372" dt="2021-08-19T18:43:49.322"/>
    <p1510:client id="{6FF6A050-CE0D-48CC-A6DB-B6D84836286A}" v="135" dt="2021-08-19T18:31:56.964"/>
    <p1510:client id="{9592B3D3-5963-476F-998D-F8E3EB85BDDC}" v="260" dt="2021-08-19T18:51:56.994"/>
    <p1510:client id="{FE6924D8-E977-4FF4-A4D2-B356332226CB}" v="81" dt="2021-08-19T20:04:50.797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howGuides="1">
      <p:cViewPr varScale="1">
        <p:scale>
          <a:sx n="74" d="100"/>
          <a:sy n="74" d="100"/>
        </p:scale>
        <p:origin x="498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75" d="100"/>
          <a:sy n="75" d="100"/>
        </p:scale>
        <p:origin x="3342" y="7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RA ALEJANDRA HERNANDEZ FIGUEROA" userId="S::yaraalejandra.hernandez@docentecoahuila.gob.mx::9f614dae-f07b-4581-9287-3578c81459fd" providerId="AD" clId="Web-{6FF6A050-CE0D-48CC-A6DB-B6D84836286A}"/>
    <pc:docChg chg="modSld">
      <pc:chgData name="YARA ALEJANDRA HERNANDEZ FIGUEROA" userId="S::yaraalejandra.hernandez@docentecoahuila.gob.mx::9f614dae-f07b-4581-9287-3578c81459fd" providerId="AD" clId="Web-{6FF6A050-CE0D-48CC-A6DB-B6D84836286A}" dt="2021-08-19T18:31:56.964" v="129"/>
      <pc:docMkLst>
        <pc:docMk/>
      </pc:docMkLst>
      <pc:sldChg chg="modSp">
        <pc:chgData name="YARA ALEJANDRA HERNANDEZ FIGUEROA" userId="S::yaraalejandra.hernandez@docentecoahuila.gob.mx::9f614dae-f07b-4581-9287-3578c81459fd" providerId="AD" clId="Web-{6FF6A050-CE0D-48CC-A6DB-B6D84836286A}" dt="2021-08-19T18:30:45.884" v="127"/>
        <pc:sldMkLst>
          <pc:docMk/>
          <pc:sldMk cId="3307342877" sldId="293"/>
        </pc:sldMkLst>
        <pc:graphicFrameChg chg="mod modGraphic">
          <ac:chgData name="YARA ALEJANDRA HERNANDEZ FIGUEROA" userId="S::yaraalejandra.hernandez@docentecoahuila.gob.mx::9f614dae-f07b-4581-9287-3578c81459fd" providerId="AD" clId="Web-{6FF6A050-CE0D-48CC-A6DB-B6D84836286A}" dt="2021-08-19T18:30:45.884" v="127"/>
          <ac:graphicFrameMkLst>
            <pc:docMk/>
            <pc:sldMk cId="3307342877" sldId="293"/>
            <ac:graphicFrameMk id="2" creationId="{F5A566B9-A912-4687-92EB-521DB4E0F0CE}"/>
          </ac:graphicFrameMkLst>
        </pc:graphicFrameChg>
      </pc:sldChg>
      <pc:sldChg chg="mod modShow">
        <pc:chgData name="YARA ALEJANDRA HERNANDEZ FIGUEROA" userId="S::yaraalejandra.hernandez@docentecoahuila.gob.mx::9f614dae-f07b-4581-9287-3578c81459fd" providerId="AD" clId="Web-{6FF6A050-CE0D-48CC-A6DB-B6D84836286A}" dt="2021-08-19T18:31:56.964" v="129"/>
        <pc:sldMkLst>
          <pc:docMk/>
          <pc:sldMk cId="2475898527" sldId="294"/>
        </pc:sldMkLst>
      </pc:sldChg>
    </pc:docChg>
  </pc:docChgLst>
  <pc:docChgLst>
    <pc:chgData name="YARA ALEJANDRA HERNANDEZ FIGUEROA" userId="S::yaraalejandra.hernandez@docentecoahuila.gob.mx::9f614dae-f07b-4581-9287-3578c81459fd" providerId="AD" clId="Web-{5ACE6156-ACAE-4487-AB13-68E156B22A33}"/>
    <pc:docChg chg="modSld">
      <pc:chgData name="YARA ALEJANDRA HERNANDEZ FIGUEROA" userId="S::yaraalejandra.hernandez@docentecoahuila.gob.mx::9f614dae-f07b-4581-9287-3578c81459fd" providerId="AD" clId="Web-{5ACE6156-ACAE-4487-AB13-68E156B22A33}" dt="2021-08-19T18:43:49.322" v="187" actId="20577"/>
      <pc:docMkLst>
        <pc:docMk/>
      </pc:docMkLst>
      <pc:sldChg chg="modSp">
        <pc:chgData name="YARA ALEJANDRA HERNANDEZ FIGUEROA" userId="S::yaraalejandra.hernandez@docentecoahuila.gob.mx::9f614dae-f07b-4581-9287-3578c81459fd" providerId="AD" clId="Web-{5ACE6156-ACAE-4487-AB13-68E156B22A33}" dt="2021-08-19T18:43:49.322" v="187" actId="20577"/>
        <pc:sldMkLst>
          <pc:docMk/>
          <pc:sldMk cId="2475898527" sldId="294"/>
        </pc:sldMkLst>
        <pc:spChg chg="mod">
          <ac:chgData name="YARA ALEJANDRA HERNANDEZ FIGUEROA" userId="S::yaraalejandra.hernandez@docentecoahuila.gob.mx::9f614dae-f07b-4581-9287-3578c81459fd" providerId="AD" clId="Web-{5ACE6156-ACAE-4487-AB13-68E156B22A33}" dt="2021-08-19T18:43:49.322" v="187" actId="20577"/>
          <ac:spMkLst>
            <pc:docMk/>
            <pc:sldMk cId="2475898527" sldId="294"/>
            <ac:spMk id="5" creationId="{A24A4A86-66E9-4BF5-BF59-3669FDA25300}"/>
          </ac:spMkLst>
        </pc:spChg>
      </pc:sldChg>
    </pc:docChg>
  </pc:docChgLst>
  <pc:docChgLst>
    <pc:chgData name="YARA ALEJANDRA HERNANDEZ FIGUEROA" userId="S::yaraalejandra.hernandez@docentecoahuila.gob.mx::9f614dae-f07b-4581-9287-3578c81459fd" providerId="AD" clId="Web-{FE6924D8-E977-4FF4-A4D2-B356332226CB}"/>
    <pc:docChg chg="modSld">
      <pc:chgData name="YARA ALEJANDRA HERNANDEZ FIGUEROA" userId="S::yaraalejandra.hernandez@docentecoahuila.gob.mx::9f614dae-f07b-4581-9287-3578c81459fd" providerId="AD" clId="Web-{FE6924D8-E977-4FF4-A4D2-B356332226CB}" dt="2021-08-19T20:04:50.797" v="81" actId="20577"/>
      <pc:docMkLst>
        <pc:docMk/>
      </pc:docMkLst>
      <pc:sldChg chg="modSp">
        <pc:chgData name="YARA ALEJANDRA HERNANDEZ FIGUEROA" userId="S::yaraalejandra.hernandez@docentecoahuila.gob.mx::9f614dae-f07b-4581-9287-3578c81459fd" providerId="AD" clId="Web-{FE6924D8-E977-4FF4-A4D2-B356332226CB}" dt="2021-08-19T20:04:50.797" v="81" actId="20577"/>
        <pc:sldMkLst>
          <pc:docMk/>
          <pc:sldMk cId="3119344650" sldId="295"/>
        </pc:sldMkLst>
        <pc:graphicFrameChg chg="mod modGraphic">
          <ac:chgData name="YARA ALEJANDRA HERNANDEZ FIGUEROA" userId="S::yaraalejandra.hernandez@docentecoahuila.gob.mx::9f614dae-f07b-4581-9287-3578c81459fd" providerId="AD" clId="Web-{FE6924D8-E977-4FF4-A4D2-B356332226CB}" dt="2021-08-19T20:04:50.797" v="81" actId="20577"/>
          <ac:graphicFrameMkLst>
            <pc:docMk/>
            <pc:sldMk cId="3119344650" sldId="295"/>
            <ac:graphicFrameMk id="2" creationId="{C7CBB3F5-1CD3-4D03-B0C5-DEA76676CC6A}"/>
          </ac:graphicFrameMkLst>
        </pc:graphicFrameChg>
      </pc:sldChg>
    </pc:docChg>
  </pc:docChgLst>
  <pc:docChgLst>
    <pc:chgData name="YARA ALEJANDRA HERNANDEZ FIGUEROA" userId="S::yaraalejandra.hernandez@docentecoahuila.gob.mx::9f614dae-f07b-4581-9287-3578c81459fd" providerId="AD" clId="Web-{9592B3D3-5963-476F-998D-F8E3EB85BDDC}"/>
    <pc:docChg chg="modSld">
      <pc:chgData name="YARA ALEJANDRA HERNANDEZ FIGUEROA" userId="S::yaraalejandra.hernandez@docentecoahuila.gob.mx::9f614dae-f07b-4581-9287-3578c81459fd" providerId="AD" clId="Web-{9592B3D3-5963-476F-998D-F8E3EB85BDDC}" dt="2021-08-19T18:51:56.994" v="134" actId="20577"/>
      <pc:docMkLst>
        <pc:docMk/>
      </pc:docMkLst>
      <pc:sldChg chg="modSp">
        <pc:chgData name="YARA ALEJANDRA HERNANDEZ FIGUEROA" userId="S::yaraalejandra.hernandez@docentecoahuila.gob.mx::9f614dae-f07b-4581-9287-3578c81459fd" providerId="AD" clId="Web-{9592B3D3-5963-476F-998D-F8E3EB85BDDC}" dt="2021-08-19T18:51:56.994" v="134" actId="20577"/>
        <pc:sldMkLst>
          <pc:docMk/>
          <pc:sldMk cId="2475898527" sldId="294"/>
        </pc:sldMkLst>
        <pc:spChg chg="mod">
          <ac:chgData name="YARA ALEJANDRA HERNANDEZ FIGUEROA" userId="S::yaraalejandra.hernandez@docentecoahuila.gob.mx::9f614dae-f07b-4581-9287-3578c81459fd" providerId="AD" clId="Web-{9592B3D3-5963-476F-998D-F8E3EB85BDDC}" dt="2021-08-19T18:51:56.994" v="134" actId="20577"/>
          <ac:spMkLst>
            <pc:docMk/>
            <pc:sldMk cId="2475898527" sldId="294"/>
            <ac:spMk id="5" creationId="{A24A4A86-66E9-4BF5-BF59-3669FDA253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1CCBC-68BB-4566-A1B8-087E2C8E0E6D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825FC94-1902-4864-BB05-4F884303BD4E}">
      <dgm:prSet phldrT="[Texto]"/>
      <dgm:spPr/>
      <dgm:t>
        <a:bodyPr/>
        <a:lstStyle/>
        <a:p>
          <a:r>
            <a:rPr lang="es-MX" b="1" dirty="0"/>
            <a:t>El sujeto y su formación profesional</a:t>
          </a:r>
        </a:p>
      </dgm:t>
    </dgm:pt>
    <dgm:pt modelId="{832641DA-68E8-4A5F-B3A5-8E1711FB3A26}" type="parTrans" cxnId="{FF7578A6-2593-472B-A0BB-A2358784E6B7}">
      <dgm:prSet/>
      <dgm:spPr/>
      <dgm:t>
        <a:bodyPr/>
        <a:lstStyle/>
        <a:p>
          <a:endParaRPr lang="es-MX"/>
        </a:p>
      </dgm:t>
    </dgm:pt>
    <dgm:pt modelId="{0FFBEC8D-4C82-47F5-877E-7A967998C759}" type="sibTrans" cxnId="{FF7578A6-2593-472B-A0BB-A2358784E6B7}">
      <dgm:prSet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endParaRPr lang="es-MX"/>
        </a:p>
      </dgm:t>
    </dgm:pt>
    <dgm:pt modelId="{93161499-109B-41EA-BABD-7D8818661B8C}">
      <dgm:prSet phldrT="[Texto]"/>
      <dgm:spPr/>
      <dgm:t>
        <a:bodyPr/>
        <a:lstStyle/>
        <a:p>
          <a:r>
            <a:rPr lang="es-MX" b="1" dirty="0"/>
            <a:t>Desarrollo y aprendizaje</a:t>
          </a:r>
        </a:p>
      </dgm:t>
    </dgm:pt>
    <dgm:pt modelId="{74390D19-0381-4897-A5FC-D9A055AAE292}" type="parTrans" cxnId="{826B1CBE-139D-4077-A216-415BA466CC92}">
      <dgm:prSet/>
      <dgm:spPr/>
      <dgm:t>
        <a:bodyPr/>
        <a:lstStyle/>
        <a:p>
          <a:endParaRPr lang="es-MX"/>
        </a:p>
      </dgm:t>
    </dgm:pt>
    <dgm:pt modelId="{D8189899-561C-4CBD-BA13-6A5BF56EF129}" type="sibTrans" cxnId="{826B1CBE-139D-4077-A216-415BA466CC92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endParaRPr lang="es-MX"/>
        </a:p>
      </dgm:t>
    </dgm:pt>
    <dgm:pt modelId="{01EEE994-558F-41DA-8BC6-829D9DE97D0E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b="1" dirty="0"/>
            <a:t>Pensamiento cuantitativo</a:t>
          </a:r>
        </a:p>
      </dgm:t>
    </dgm:pt>
    <dgm:pt modelId="{55EC5233-86E2-4DB0-BEE1-05B683674286}" type="parTrans" cxnId="{A4D8AE1F-9A22-400F-8D59-451ACFFB075E}">
      <dgm:prSet/>
      <dgm:spPr/>
      <dgm:t>
        <a:bodyPr/>
        <a:lstStyle/>
        <a:p>
          <a:endParaRPr lang="es-MX"/>
        </a:p>
      </dgm:t>
    </dgm:pt>
    <dgm:pt modelId="{5638DBAE-0B52-4DED-B0B8-80BDA05418AE}" type="sibTrans" cxnId="{A4D8AE1F-9A22-400F-8D59-451ACFFB075E}">
      <dgm:prSet/>
      <dgm:spPr>
        <a:solidFill>
          <a:srgbClr val="00B050">
            <a:alpha val="89804"/>
          </a:srgbClr>
        </a:solidFill>
      </dgm:spPr>
      <dgm:t>
        <a:bodyPr/>
        <a:lstStyle/>
        <a:p>
          <a:endParaRPr lang="es-MX"/>
        </a:p>
      </dgm:t>
    </dgm:pt>
    <dgm:pt modelId="{5AB40C44-B326-4884-A2F1-777A072708D1}" type="pres">
      <dgm:prSet presAssocID="{2DA1CCBC-68BB-4566-A1B8-087E2C8E0E6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MX"/>
        </a:p>
      </dgm:t>
    </dgm:pt>
    <dgm:pt modelId="{CEB9BB13-9DCB-45B8-B641-05A0D0869D7E}" type="pres">
      <dgm:prSet presAssocID="{E825FC94-1902-4864-BB05-4F884303BD4E}" presName="text1" presStyleCnt="0"/>
      <dgm:spPr/>
    </dgm:pt>
    <dgm:pt modelId="{BC325295-433F-49D4-9111-8A479D251CD8}" type="pres">
      <dgm:prSet presAssocID="{E825FC94-1902-4864-BB05-4F884303BD4E}" presName="textRepeatNode" presStyleLbl="alignNode1" presStyleIdx="0" presStyleCnt="3" custLinFactNeighborX="7557" custLinFactNeighborY="-62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89F7B2-4F13-4F4F-BDE3-15089152ECC2}" type="pres">
      <dgm:prSet presAssocID="{E825FC94-1902-4864-BB05-4F884303BD4E}" presName="textaccent1" presStyleCnt="0"/>
      <dgm:spPr/>
    </dgm:pt>
    <dgm:pt modelId="{FF46CCDF-A6E0-4B6E-A88C-E6DB8F72DEFC}" type="pres">
      <dgm:prSet presAssocID="{E825FC94-1902-4864-BB05-4F884303BD4E}" presName="accentRepeatNode" presStyleLbl="solidAlignAcc1" presStyleIdx="0" presStyleCnt="6"/>
      <dgm:spPr/>
    </dgm:pt>
    <dgm:pt modelId="{9EDA2899-0688-4AAC-9006-C4785EE8EA4A}" type="pres">
      <dgm:prSet presAssocID="{0FFBEC8D-4C82-47F5-877E-7A967998C759}" presName="image1" presStyleCnt="0"/>
      <dgm:spPr/>
    </dgm:pt>
    <dgm:pt modelId="{49A89C7A-5513-4F60-9284-1D52D28CF00E}" type="pres">
      <dgm:prSet presAssocID="{0FFBEC8D-4C82-47F5-877E-7A967998C759}" presName="imageRepeatNode" presStyleLbl="alignAcc1" presStyleIdx="0" presStyleCnt="3" custScaleX="163703" custScaleY="166939" custLinFactNeighborX="-20931" custLinFactNeighborY="-2214"/>
      <dgm:spPr/>
      <dgm:t>
        <a:bodyPr/>
        <a:lstStyle/>
        <a:p>
          <a:endParaRPr lang="es-MX"/>
        </a:p>
      </dgm:t>
    </dgm:pt>
    <dgm:pt modelId="{20B5C14B-D9AB-4E1B-9CFF-93A514FD638E}" type="pres">
      <dgm:prSet presAssocID="{0FFBEC8D-4C82-47F5-877E-7A967998C759}" presName="imageaccent1" presStyleCnt="0"/>
      <dgm:spPr/>
    </dgm:pt>
    <dgm:pt modelId="{4500D04B-ACF9-4FDD-8EC3-4F8F45358E27}" type="pres">
      <dgm:prSet presAssocID="{0FFBEC8D-4C82-47F5-877E-7A967998C759}" presName="accentRepeatNode" presStyleLbl="solidAlignAcc1" presStyleIdx="1" presStyleCnt="6"/>
      <dgm:spPr/>
    </dgm:pt>
    <dgm:pt modelId="{2F9B97A3-526A-486D-BABF-7F4EA66BF1B5}" type="pres">
      <dgm:prSet presAssocID="{93161499-109B-41EA-BABD-7D8818661B8C}" presName="text2" presStyleCnt="0"/>
      <dgm:spPr/>
    </dgm:pt>
    <dgm:pt modelId="{C859CA30-B253-4412-B873-4A66FABE1868}" type="pres">
      <dgm:prSet presAssocID="{93161499-109B-41EA-BABD-7D8818661B8C}" presName="textRepeatNode" presStyleLbl="alignNode1" presStyleIdx="1" presStyleCnt="3" custLinFactNeighborX="4213" custLinFactNeighborY="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3ABFA6-455E-433C-A2CA-893ADA78D12E}" type="pres">
      <dgm:prSet presAssocID="{93161499-109B-41EA-BABD-7D8818661B8C}" presName="textaccent2" presStyleCnt="0"/>
      <dgm:spPr/>
    </dgm:pt>
    <dgm:pt modelId="{59A8F929-4BA6-4DB9-A7DD-38902A2B9AA8}" type="pres">
      <dgm:prSet presAssocID="{93161499-109B-41EA-BABD-7D8818661B8C}" presName="accentRepeatNode" presStyleLbl="solidAlignAcc1" presStyleIdx="2" presStyleCnt="6"/>
      <dgm:spPr/>
    </dgm:pt>
    <dgm:pt modelId="{18202E1A-ADEE-47B7-B769-4751E977288E}" type="pres">
      <dgm:prSet presAssocID="{D8189899-561C-4CBD-BA13-6A5BF56EF129}" presName="image2" presStyleCnt="0"/>
      <dgm:spPr/>
    </dgm:pt>
    <dgm:pt modelId="{16C78119-2D29-4D3E-8A37-D97D51A4A78B}" type="pres">
      <dgm:prSet presAssocID="{D8189899-561C-4CBD-BA13-6A5BF56EF129}" presName="imageRepeatNode" presStyleLbl="alignAcc1" presStyleIdx="1" presStyleCnt="3" custScaleX="139389" custScaleY="115599" custLinFactY="-3160" custLinFactNeighborX="24820" custLinFactNeighborY="-100000"/>
      <dgm:spPr/>
      <dgm:t>
        <a:bodyPr/>
        <a:lstStyle/>
        <a:p>
          <a:endParaRPr lang="es-MX"/>
        </a:p>
      </dgm:t>
    </dgm:pt>
    <dgm:pt modelId="{C1A108B9-B7AF-4807-8243-AE35052A9DC4}" type="pres">
      <dgm:prSet presAssocID="{D8189899-561C-4CBD-BA13-6A5BF56EF129}" presName="imageaccent2" presStyleCnt="0"/>
      <dgm:spPr/>
    </dgm:pt>
    <dgm:pt modelId="{66955E30-2025-43F6-B9F5-B2A042687D80}" type="pres">
      <dgm:prSet presAssocID="{D8189899-561C-4CBD-BA13-6A5BF56EF129}" presName="accentRepeatNode" presStyleLbl="solidAlignAcc1" presStyleIdx="3" presStyleCnt="6" custLinFactX="600000" custLinFactY="-800000" custLinFactNeighborX="601856" custLinFactNeighborY="-864800"/>
      <dgm:spPr/>
    </dgm:pt>
    <dgm:pt modelId="{2B8BDFB1-FD12-4F9A-8605-A488F1F01D75}" type="pres">
      <dgm:prSet presAssocID="{01EEE994-558F-41DA-8BC6-829D9DE97D0E}" presName="text3" presStyleCnt="0"/>
      <dgm:spPr/>
    </dgm:pt>
    <dgm:pt modelId="{D22EE4B9-E9A7-4460-B413-6239FD719FF7}" type="pres">
      <dgm:prSet presAssocID="{01EEE994-558F-41DA-8BC6-829D9DE97D0E}" presName="textRepeatNode" presStyleLbl="alignNode1" presStyleIdx="2" presStyleCnt="3" custLinFactNeighborX="6077" custLinFactNeighborY="-86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0A6B8C-DF23-48FD-8FD8-0F09A3B1119B}" type="pres">
      <dgm:prSet presAssocID="{01EEE994-558F-41DA-8BC6-829D9DE97D0E}" presName="textaccent3" presStyleCnt="0"/>
      <dgm:spPr/>
    </dgm:pt>
    <dgm:pt modelId="{3B93E1C8-AAA4-4D3C-9E3B-30566E45053F}" type="pres">
      <dgm:prSet presAssocID="{01EEE994-558F-41DA-8BC6-829D9DE97D0E}" presName="accentRepeatNode" presStyleLbl="solidAlignAcc1" presStyleIdx="4" presStyleCnt="6" custLinFactX="800000" custLinFactY="-135117" custLinFactNeighborX="830776" custLinFactNeighborY="-200000"/>
      <dgm:spPr/>
    </dgm:pt>
    <dgm:pt modelId="{ABE02AED-D6FB-42FA-A3B3-61CA2905624C}" type="pres">
      <dgm:prSet presAssocID="{5638DBAE-0B52-4DED-B0B8-80BDA05418AE}" presName="image3" presStyleCnt="0"/>
      <dgm:spPr/>
    </dgm:pt>
    <dgm:pt modelId="{56F5963F-FE8B-441A-8A29-29D342D36147}" type="pres">
      <dgm:prSet presAssocID="{5638DBAE-0B52-4DED-B0B8-80BDA05418AE}" presName="imageRepeatNode" presStyleLbl="alignAcc1" presStyleIdx="2" presStyleCnt="3" custScaleX="109119" custScaleY="111736" custLinFactNeighborX="8675" custLinFactNeighborY="129"/>
      <dgm:spPr/>
      <dgm:t>
        <a:bodyPr/>
        <a:lstStyle/>
        <a:p>
          <a:endParaRPr lang="es-MX"/>
        </a:p>
      </dgm:t>
    </dgm:pt>
    <dgm:pt modelId="{4425D3BC-DDD6-4752-A536-6BA525AE259A}" type="pres">
      <dgm:prSet presAssocID="{5638DBAE-0B52-4DED-B0B8-80BDA05418AE}" presName="imageaccent3" presStyleCnt="0"/>
      <dgm:spPr/>
    </dgm:pt>
    <dgm:pt modelId="{FADDCFD9-E317-4BCE-BC93-5923C6ADC047}" type="pres">
      <dgm:prSet presAssocID="{5638DBAE-0B52-4DED-B0B8-80BDA05418AE}" presName="accentRepeatNode" presStyleLbl="solidAlignAcc1" presStyleIdx="5" presStyleCnt="6" custFlipVert="1" custFlipHor="1" custScaleX="105017" custScaleY="19075" custLinFactX="800000" custLinFactY="-279396" custLinFactNeighborX="898885" custLinFactNeighborY="-300000"/>
      <dgm:spPr/>
    </dgm:pt>
  </dgm:ptLst>
  <dgm:cxnLst>
    <dgm:cxn modelId="{A67A9B4D-F39D-469F-83A8-5589F546A3AE}" type="presOf" srcId="{01EEE994-558F-41DA-8BC6-829D9DE97D0E}" destId="{D22EE4B9-E9A7-4460-B413-6239FD719FF7}" srcOrd="0" destOrd="0" presId="urn:microsoft.com/office/officeart/2008/layout/HexagonCluster"/>
    <dgm:cxn modelId="{A4D8AE1F-9A22-400F-8D59-451ACFFB075E}" srcId="{2DA1CCBC-68BB-4566-A1B8-087E2C8E0E6D}" destId="{01EEE994-558F-41DA-8BC6-829D9DE97D0E}" srcOrd="2" destOrd="0" parTransId="{55EC5233-86E2-4DB0-BEE1-05B683674286}" sibTransId="{5638DBAE-0B52-4DED-B0B8-80BDA05418AE}"/>
    <dgm:cxn modelId="{D813A33A-7C43-45AC-8DC3-24C63E1D849F}" type="presOf" srcId="{0FFBEC8D-4C82-47F5-877E-7A967998C759}" destId="{49A89C7A-5513-4F60-9284-1D52D28CF00E}" srcOrd="0" destOrd="0" presId="urn:microsoft.com/office/officeart/2008/layout/HexagonCluster"/>
    <dgm:cxn modelId="{E51F95AD-5283-489C-87F8-70D672B91E03}" type="presOf" srcId="{93161499-109B-41EA-BABD-7D8818661B8C}" destId="{C859CA30-B253-4412-B873-4A66FABE1868}" srcOrd="0" destOrd="0" presId="urn:microsoft.com/office/officeart/2008/layout/HexagonCluster"/>
    <dgm:cxn modelId="{D8A9A5C4-1174-48A2-9BF0-9A1B253A922A}" type="presOf" srcId="{2DA1CCBC-68BB-4566-A1B8-087E2C8E0E6D}" destId="{5AB40C44-B326-4884-A2F1-777A072708D1}" srcOrd="0" destOrd="0" presId="urn:microsoft.com/office/officeart/2008/layout/HexagonCluster"/>
    <dgm:cxn modelId="{3E4652BF-9E7B-4A5A-8822-1536DDEE9D8B}" type="presOf" srcId="{E825FC94-1902-4864-BB05-4F884303BD4E}" destId="{BC325295-433F-49D4-9111-8A479D251CD8}" srcOrd="0" destOrd="0" presId="urn:microsoft.com/office/officeart/2008/layout/HexagonCluster"/>
    <dgm:cxn modelId="{DC6F5BEA-7A35-435B-9D89-237D5AF5CB53}" type="presOf" srcId="{5638DBAE-0B52-4DED-B0B8-80BDA05418AE}" destId="{56F5963F-FE8B-441A-8A29-29D342D36147}" srcOrd="0" destOrd="0" presId="urn:microsoft.com/office/officeart/2008/layout/HexagonCluster"/>
    <dgm:cxn modelId="{FF7578A6-2593-472B-A0BB-A2358784E6B7}" srcId="{2DA1CCBC-68BB-4566-A1B8-087E2C8E0E6D}" destId="{E825FC94-1902-4864-BB05-4F884303BD4E}" srcOrd="0" destOrd="0" parTransId="{832641DA-68E8-4A5F-B3A5-8E1711FB3A26}" sibTransId="{0FFBEC8D-4C82-47F5-877E-7A967998C759}"/>
    <dgm:cxn modelId="{826B1CBE-139D-4077-A216-415BA466CC92}" srcId="{2DA1CCBC-68BB-4566-A1B8-087E2C8E0E6D}" destId="{93161499-109B-41EA-BABD-7D8818661B8C}" srcOrd="1" destOrd="0" parTransId="{74390D19-0381-4897-A5FC-D9A055AAE292}" sibTransId="{D8189899-561C-4CBD-BA13-6A5BF56EF129}"/>
    <dgm:cxn modelId="{18287532-9B4D-429F-AA2B-043108108F0A}" type="presOf" srcId="{D8189899-561C-4CBD-BA13-6A5BF56EF129}" destId="{16C78119-2D29-4D3E-8A37-D97D51A4A78B}" srcOrd="0" destOrd="0" presId="urn:microsoft.com/office/officeart/2008/layout/HexagonCluster"/>
    <dgm:cxn modelId="{CF135852-E4AA-4CEF-A456-7ADC71C3C2D5}" type="presParOf" srcId="{5AB40C44-B326-4884-A2F1-777A072708D1}" destId="{CEB9BB13-9DCB-45B8-B641-05A0D0869D7E}" srcOrd="0" destOrd="0" presId="urn:microsoft.com/office/officeart/2008/layout/HexagonCluster"/>
    <dgm:cxn modelId="{6429133C-D8EF-4B79-96C9-99D47FB9DD1E}" type="presParOf" srcId="{CEB9BB13-9DCB-45B8-B641-05A0D0869D7E}" destId="{BC325295-433F-49D4-9111-8A479D251CD8}" srcOrd="0" destOrd="0" presId="urn:microsoft.com/office/officeart/2008/layout/HexagonCluster"/>
    <dgm:cxn modelId="{44C6F7FD-D3E6-4535-80ED-B58FD93111F5}" type="presParOf" srcId="{5AB40C44-B326-4884-A2F1-777A072708D1}" destId="{0D89F7B2-4F13-4F4F-BDE3-15089152ECC2}" srcOrd="1" destOrd="0" presId="urn:microsoft.com/office/officeart/2008/layout/HexagonCluster"/>
    <dgm:cxn modelId="{2235F710-D54F-4D0D-9CAF-D52ED8D96B4A}" type="presParOf" srcId="{0D89F7B2-4F13-4F4F-BDE3-15089152ECC2}" destId="{FF46CCDF-A6E0-4B6E-A88C-E6DB8F72DEFC}" srcOrd="0" destOrd="0" presId="urn:microsoft.com/office/officeart/2008/layout/HexagonCluster"/>
    <dgm:cxn modelId="{12AC825A-4BBF-41F1-BBE0-44C69907534B}" type="presParOf" srcId="{5AB40C44-B326-4884-A2F1-777A072708D1}" destId="{9EDA2899-0688-4AAC-9006-C4785EE8EA4A}" srcOrd="2" destOrd="0" presId="urn:microsoft.com/office/officeart/2008/layout/HexagonCluster"/>
    <dgm:cxn modelId="{236AF014-DE7D-4B4F-BE3B-9D0779B0370E}" type="presParOf" srcId="{9EDA2899-0688-4AAC-9006-C4785EE8EA4A}" destId="{49A89C7A-5513-4F60-9284-1D52D28CF00E}" srcOrd="0" destOrd="0" presId="urn:microsoft.com/office/officeart/2008/layout/HexagonCluster"/>
    <dgm:cxn modelId="{07CA370E-64A0-4E73-AC74-8DCD8EE0ED5A}" type="presParOf" srcId="{5AB40C44-B326-4884-A2F1-777A072708D1}" destId="{20B5C14B-D9AB-4E1B-9CFF-93A514FD638E}" srcOrd="3" destOrd="0" presId="urn:microsoft.com/office/officeart/2008/layout/HexagonCluster"/>
    <dgm:cxn modelId="{54E87723-BE86-4075-91CB-46FC1EE7C93B}" type="presParOf" srcId="{20B5C14B-D9AB-4E1B-9CFF-93A514FD638E}" destId="{4500D04B-ACF9-4FDD-8EC3-4F8F45358E27}" srcOrd="0" destOrd="0" presId="urn:microsoft.com/office/officeart/2008/layout/HexagonCluster"/>
    <dgm:cxn modelId="{034B68F7-0656-4305-B235-BAB6F426B5BB}" type="presParOf" srcId="{5AB40C44-B326-4884-A2F1-777A072708D1}" destId="{2F9B97A3-526A-486D-BABF-7F4EA66BF1B5}" srcOrd="4" destOrd="0" presId="urn:microsoft.com/office/officeart/2008/layout/HexagonCluster"/>
    <dgm:cxn modelId="{5628FFC5-0071-4E46-8E5F-4865921C0E15}" type="presParOf" srcId="{2F9B97A3-526A-486D-BABF-7F4EA66BF1B5}" destId="{C859CA30-B253-4412-B873-4A66FABE1868}" srcOrd="0" destOrd="0" presId="urn:microsoft.com/office/officeart/2008/layout/HexagonCluster"/>
    <dgm:cxn modelId="{C71E6577-8A74-4874-B786-7F64A489DD47}" type="presParOf" srcId="{5AB40C44-B326-4884-A2F1-777A072708D1}" destId="{B33ABFA6-455E-433C-A2CA-893ADA78D12E}" srcOrd="5" destOrd="0" presId="urn:microsoft.com/office/officeart/2008/layout/HexagonCluster"/>
    <dgm:cxn modelId="{B8B81991-6AB7-461F-B0FA-9FDF10C230C1}" type="presParOf" srcId="{B33ABFA6-455E-433C-A2CA-893ADA78D12E}" destId="{59A8F929-4BA6-4DB9-A7DD-38902A2B9AA8}" srcOrd="0" destOrd="0" presId="urn:microsoft.com/office/officeart/2008/layout/HexagonCluster"/>
    <dgm:cxn modelId="{ED53FC96-863B-4715-93FF-86D113B93FE3}" type="presParOf" srcId="{5AB40C44-B326-4884-A2F1-777A072708D1}" destId="{18202E1A-ADEE-47B7-B769-4751E977288E}" srcOrd="6" destOrd="0" presId="urn:microsoft.com/office/officeart/2008/layout/HexagonCluster"/>
    <dgm:cxn modelId="{AEEA2CB2-6CD5-4535-A086-42BB7DB991DF}" type="presParOf" srcId="{18202E1A-ADEE-47B7-B769-4751E977288E}" destId="{16C78119-2D29-4D3E-8A37-D97D51A4A78B}" srcOrd="0" destOrd="0" presId="urn:microsoft.com/office/officeart/2008/layout/HexagonCluster"/>
    <dgm:cxn modelId="{775A0AE2-E8B6-42D1-A8C0-9569D97C9433}" type="presParOf" srcId="{5AB40C44-B326-4884-A2F1-777A072708D1}" destId="{C1A108B9-B7AF-4807-8243-AE35052A9DC4}" srcOrd="7" destOrd="0" presId="urn:microsoft.com/office/officeart/2008/layout/HexagonCluster"/>
    <dgm:cxn modelId="{A23774C6-EA68-4EF7-9E5D-36854BE5E7D8}" type="presParOf" srcId="{C1A108B9-B7AF-4807-8243-AE35052A9DC4}" destId="{66955E30-2025-43F6-B9F5-B2A042687D80}" srcOrd="0" destOrd="0" presId="urn:microsoft.com/office/officeart/2008/layout/HexagonCluster"/>
    <dgm:cxn modelId="{35D92FA1-613D-4B1D-813F-900B8B194E76}" type="presParOf" srcId="{5AB40C44-B326-4884-A2F1-777A072708D1}" destId="{2B8BDFB1-FD12-4F9A-8605-A488F1F01D75}" srcOrd="8" destOrd="0" presId="urn:microsoft.com/office/officeart/2008/layout/HexagonCluster"/>
    <dgm:cxn modelId="{10900A8D-9CC4-4A59-A54D-5F345BC0AA06}" type="presParOf" srcId="{2B8BDFB1-FD12-4F9A-8605-A488F1F01D75}" destId="{D22EE4B9-E9A7-4460-B413-6239FD719FF7}" srcOrd="0" destOrd="0" presId="urn:microsoft.com/office/officeart/2008/layout/HexagonCluster"/>
    <dgm:cxn modelId="{AEA9C117-19FE-4B0F-9B91-7B8A8BF05912}" type="presParOf" srcId="{5AB40C44-B326-4884-A2F1-777A072708D1}" destId="{620A6B8C-DF23-48FD-8FD8-0F09A3B1119B}" srcOrd="9" destOrd="0" presId="urn:microsoft.com/office/officeart/2008/layout/HexagonCluster"/>
    <dgm:cxn modelId="{BE3F842B-71B1-49B7-8BF2-11F3AA98EC5E}" type="presParOf" srcId="{620A6B8C-DF23-48FD-8FD8-0F09A3B1119B}" destId="{3B93E1C8-AAA4-4D3C-9E3B-30566E45053F}" srcOrd="0" destOrd="0" presId="urn:microsoft.com/office/officeart/2008/layout/HexagonCluster"/>
    <dgm:cxn modelId="{82480538-55B6-4580-9F9C-A08A7340B9E8}" type="presParOf" srcId="{5AB40C44-B326-4884-A2F1-777A072708D1}" destId="{ABE02AED-D6FB-42FA-A3B3-61CA2905624C}" srcOrd="10" destOrd="0" presId="urn:microsoft.com/office/officeart/2008/layout/HexagonCluster"/>
    <dgm:cxn modelId="{0FCC228C-A917-4691-B4EF-C47F8C698797}" type="presParOf" srcId="{ABE02AED-D6FB-42FA-A3B3-61CA2905624C}" destId="{56F5963F-FE8B-441A-8A29-29D342D36147}" srcOrd="0" destOrd="0" presId="urn:microsoft.com/office/officeart/2008/layout/HexagonCluster"/>
    <dgm:cxn modelId="{9659FAE2-5789-490E-B576-821FA29A4A5D}" type="presParOf" srcId="{5AB40C44-B326-4884-A2F1-777A072708D1}" destId="{4425D3BC-DDD6-4752-A536-6BA525AE259A}" srcOrd="11" destOrd="0" presId="urn:microsoft.com/office/officeart/2008/layout/HexagonCluster"/>
    <dgm:cxn modelId="{34414659-44CE-46DB-8ED0-1015F5D257C1}" type="presParOf" srcId="{4425D3BC-DDD6-4752-A536-6BA525AE259A}" destId="{FADDCFD9-E317-4BCE-BC93-5923C6ADC04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15C205-10C3-4162-8C36-A84C51988A9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D7780DC-D8A7-47B7-ACB0-136177689355}">
      <dgm:prSet phldrT="[Texto]"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MX" b="1" dirty="0">
              <a:solidFill>
                <a:schemeClr val="bg2">
                  <a:lumMod val="25000"/>
                </a:schemeClr>
              </a:solidFill>
              <a:latin typeface="AR CENA" panose="02000000000000000000" pitchFamily="2" charset="0"/>
            </a:rPr>
            <a:t>I  UNIDAD</a:t>
          </a:r>
        </a:p>
        <a:p>
          <a:r>
            <a:rPr lang="es-MX" dirty="0">
              <a:solidFill>
                <a:schemeClr val="bg2">
                  <a:lumMod val="25000"/>
                </a:schemeClr>
              </a:solidFill>
              <a:latin typeface="AR CENA" panose="02000000000000000000" pitchFamily="2" charset="0"/>
              <a:cs typeface="Aparajita" panose="020B0604020202020204" pitchFamily="34" charset="0"/>
            </a:rPr>
            <a:t>Las teorías lingüísticas y su relación con los propósitos y fundamentos del enfoque de la enseñanza del lenguaje</a:t>
          </a:r>
          <a:r>
            <a:rPr lang="es-MX" b="1" dirty="0">
              <a:solidFill>
                <a:schemeClr val="bg2">
                  <a:lumMod val="25000"/>
                </a:schemeClr>
              </a:solidFill>
              <a:latin typeface="AR CENA" panose="02000000000000000000" pitchFamily="2" charset="0"/>
            </a:rPr>
            <a:t> </a:t>
          </a:r>
          <a:endParaRPr lang="es-MX" dirty="0">
            <a:solidFill>
              <a:schemeClr val="bg2">
                <a:lumMod val="25000"/>
              </a:schemeClr>
            </a:solidFill>
            <a:latin typeface="AR CENA" panose="02000000000000000000" pitchFamily="2" charset="0"/>
          </a:endParaRPr>
        </a:p>
      </dgm:t>
    </dgm:pt>
    <dgm:pt modelId="{37BB59A8-3B3D-4EF8-A0B2-5B04CEA95E2D}" type="parTrans" cxnId="{50FC4DB1-D02C-446C-AD19-900215715E9A}">
      <dgm:prSet/>
      <dgm:spPr/>
      <dgm:t>
        <a:bodyPr/>
        <a:lstStyle/>
        <a:p>
          <a:endParaRPr lang="es-MX"/>
        </a:p>
      </dgm:t>
    </dgm:pt>
    <dgm:pt modelId="{5D7A62E9-6A97-4077-A769-BCD088704CDD}" type="sibTrans" cxnId="{50FC4DB1-D02C-446C-AD19-900215715E9A}">
      <dgm:prSet/>
      <dgm:spPr/>
      <dgm:t>
        <a:bodyPr/>
        <a:lstStyle/>
        <a:p>
          <a:endParaRPr lang="es-MX"/>
        </a:p>
      </dgm:t>
    </dgm:pt>
    <dgm:pt modelId="{BBDF42D5-F5FA-494C-A685-485F5715286F}">
      <dgm:prSet phldrT="[Texto]"/>
      <dgm:spPr>
        <a:solidFill>
          <a:srgbClr val="F7B3EF"/>
        </a:solidFill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s-MX" dirty="0">
              <a:solidFill>
                <a:schemeClr val="accent3">
                  <a:lumMod val="50000"/>
                </a:schemeClr>
              </a:solidFill>
            </a:rPr>
            <a:t>1. </a:t>
          </a:r>
          <a:r>
            <a:rPr lang="es-ES" dirty="0">
              <a:solidFill>
                <a:schemeClr val="accent3">
                  <a:lumMod val="50000"/>
                </a:schemeClr>
              </a:solidFill>
              <a:cs typeface="Aparajita" panose="020B0604020202020204" pitchFamily="34" charset="0"/>
            </a:rPr>
            <a:t>Las teorías lingüísticas y los enfoques didácticos para la enseñanza de la lengua.</a:t>
          </a:r>
          <a:br>
            <a:rPr lang="es-ES" dirty="0">
              <a:solidFill>
                <a:schemeClr val="accent3">
                  <a:lumMod val="50000"/>
                </a:schemeClr>
              </a:solidFill>
              <a:cs typeface="Aparajita" panose="020B0604020202020204" pitchFamily="34" charset="0"/>
            </a:rPr>
          </a:br>
          <a:endParaRPr lang="es-MX" dirty="0">
            <a:solidFill>
              <a:schemeClr val="accent3">
                <a:lumMod val="50000"/>
              </a:schemeClr>
            </a:solidFill>
          </a:endParaRPr>
        </a:p>
      </dgm:t>
    </dgm:pt>
    <dgm:pt modelId="{C9E74099-2DFC-42AB-9960-940FD280F6C7}" type="parTrans" cxnId="{36F2DBB8-46AF-4B35-AF9E-469A9853952A}">
      <dgm:prSet/>
      <dgm:spPr/>
      <dgm:t>
        <a:bodyPr/>
        <a:lstStyle/>
        <a:p>
          <a:endParaRPr lang="es-MX"/>
        </a:p>
      </dgm:t>
    </dgm:pt>
    <dgm:pt modelId="{6F643915-F9E7-4A29-9451-5FB701305BDF}" type="sibTrans" cxnId="{36F2DBB8-46AF-4B35-AF9E-469A9853952A}">
      <dgm:prSet/>
      <dgm:spPr/>
      <dgm:t>
        <a:bodyPr/>
        <a:lstStyle/>
        <a:p>
          <a:endParaRPr lang="es-MX"/>
        </a:p>
      </dgm:t>
    </dgm:pt>
    <dgm:pt modelId="{CB60A7D4-002E-4E43-9B1C-8E1B19A0088F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dirty="0">
              <a:solidFill>
                <a:schemeClr val="accent3">
                  <a:lumMod val="40000"/>
                  <a:lumOff val="60000"/>
                </a:schemeClr>
              </a:solidFill>
            </a:rPr>
            <a:t>2. </a:t>
          </a:r>
          <a:r>
            <a:rPr lang="es-ES" dirty="0">
              <a:solidFill>
                <a:schemeClr val="accent3">
                  <a:lumMod val="40000"/>
                  <a:lumOff val="60000"/>
                </a:schemeClr>
              </a:solidFill>
              <a:cs typeface="Aparajita" panose="020B0604020202020204" pitchFamily="34" charset="0"/>
            </a:rPr>
            <a:t>El funcionamiento de la comunicación oral y escrita desde las teorías lingüísticas.</a:t>
          </a:r>
          <a:br>
            <a:rPr lang="es-ES" dirty="0">
              <a:solidFill>
                <a:schemeClr val="accent3">
                  <a:lumMod val="40000"/>
                  <a:lumOff val="60000"/>
                </a:schemeClr>
              </a:solidFill>
              <a:cs typeface="Aparajita" panose="020B0604020202020204" pitchFamily="34" charset="0"/>
            </a:rPr>
          </a:br>
          <a:endParaRPr lang="es-MX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8E382402-5916-4BD4-90AC-BE66142A5797}" type="parTrans" cxnId="{2F2CB130-9199-4AAE-8B62-878E2F8345BA}">
      <dgm:prSet/>
      <dgm:spPr/>
      <dgm:t>
        <a:bodyPr/>
        <a:lstStyle/>
        <a:p>
          <a:endParaRPr lang="es-MX"/>
        </a:p>
      </dgm:t>
    </dgm:pt>
    <dgm:pt modelId="{F02C2114-A523-4BB8-8F29-71924C4808B1}" type="sibTrans" cxnId="{2F2CB130-9199-4AAE-8B62-878E2F8345BA}">
      <dgm:prSet/>
      <dgm:spPr/>
      <dgm:t>
        <a:bodyPr/>
        <a:lstStyle/>
        <a:p>
          <a:endParaRPr lang="es-MX"/>
        </a:p>
      </dgm:t>
    </dgm:pt>
    <dgm:pt modelId="{D2848D79-8D5E-4B46-AA56-0FD1585D5FA1}">
      <dgm:prSet phldrT="[Texto]"/>
      <dgm:spPr>
        <a:solidFill>
          <a:srgbClr val="7030A0"/>
        </a:solidFill>
      </dgm:spPr>
      <dgm:t>
        <a:bodyPr/>
        <a:lstStyle/>
        <a:p>
          <a:r>
            <a:rPr lang="es-MX" dirty="0">
              <a:solidFill>
                <a:schemeClr val="accent3">
                  <a:lumMod val="40000"/>
                  <a:lumOff val="60000"/>
                </a:schemeClr>
              </a:solidFill>
            </a:rPr>
            <a:t>3. </a:t>
          </a:r>
          <a:r>
            <a:rPr lang="es-ES" dirty="0">
              <a:solidFill>
                <a:schemeClr val="accent3">
                  <a:lumMod val="40000"/>
                  <a:lumOff val="60000"/>
                </a:schemeClr>
              </a:solidFill>
              <a:cs typeface="Aparajita" panose="020B0604020202020204" pitchFamily="34" charset="0"/>
            </a:rPr>
            <a:t>La interpretación del enfoque y propósitos de la enseñanza de la lengua en los programas vigentes.</a:t>
          </a:r>
          <a:endParaRPr lang="es-MX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0E7EAEF7-7218-4DD0-B9BF-D9D2DA60D37D}" type="parTrans" cxnId="{EE1BB119-2A07-4A50-83A5-FD67233D1E62}">
      <dgm:prSet/>
      <dgm:spPr/>
      <dgm:t>
        <a:bodyPr/>
        <a:lstStyle/>
        <a:p>
          <a:endParaRPr lang="es-MX"/>
        </a:p>
      </dgm:t>
    </dgm:pt>
    <dgm:pt modelId="{8989764D-2E17-4B77-8B1D-FFD4465EA0F5}" type="sibTrans" cxnId="{EE1BB119-2A07-4A50-83A5-FD67233D1E62}">
      <dgm:prSet/>
      <dgm:spPr/>
      <dgm:t>
        <a:bodyPr/>
        <a:lstStyle/>
        <a:p>
          <a:endParaRPr lang="es-MX"/>
        </a:p>
      </dgm:t>
    </dgm:pt>
    <dgm:pt modelId="{8504908A-401E-403D-9CB9-33A5F5C2A932}" type="pres">
      <dgm:prSet presAssocID="{D015C205-10C3-4162-8C36-A84C51988A9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6858314-F684-4B5D-9C9D-8DE5EFC14A67}" type="pres">
      <dgm:prSet presAssocID="{BD7780DC-D8A7-47B7-ACB0-136177689355}" presName="roof" presStyleLbl="dkBgShp" presStyleIdx="0" presStyleCnt="2"/>
      <dgm:spPr/>
      <dgm:t>
        <a:bodyPr/>
        <a:lstStyle/>
        <a:p>
          <a:endParaRPr lang="es-MX"/>
        </a:p>
      </dgm:t>
    </dgm:pt>
    <dgm:pt modelId="{C50423BA-49D8-49D5-965A-0B20E093F99D}" type="pres">
      <dgm:prSet presAssocID="{BD7780DC-D8A7-47B7-ACB0-136177689355}" presName="pillars" presStyleCnt="0"/>
      <dgm:spPr/>
    </dgm:pt>
    <dgm:pt modelId="{8FC162CA-C73A-4646-AD2D-DDCC4C4C5E1F}" type="pres">
      <dgm:prSet presAssocID="{BD7780DC-D8A7-47B7-ACB0-136177689355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75AA9F-313D-4200-B486-2001A221447E}" type="pres">
      <dgm:prSet presAssocID="{CB60A7D4-002E-4E43-9B1C-8E1B19A0088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F1E725-F143-4880-AC6C-C62761F15E5A}" type="pres">
      <dgm:prSet presAssocID="{D2848D79-8D5E-4B46-AA56-0FD1585D5FA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BC43CD-984A-469C-BBF6-55167BB6EB7C}" type="pres">
      <dgm:prSet presAssocID="{BD7780DC-D8A7-47B7-ACB0-136177689355}" presName="base" presStyleLbl="dkBgShp" presStyleIdx="1" presStyleCnt="2"/>
      <dgm:spPr/>
    </dgm:pt>
  </dgm:ptLst>
  <dgm:cxnLst>
    <dgm:cxn modelId="{50FC4DB1-D02C-446C-AD19-900215715E9A}" srcId="{D015C205-10C3-4162-8C36-A84C51988A99}" destId="{BD7780DC-D8A7-47B7-ACB0-136177689355}" srcOrd="0" destOrd="0" parTransId="{37BB59A8-3B3D-4EF8-A0B2-5B04CEA95E2D}" sibTransId="{5D7A62E9-6A97-4077-A769-BCD088704CDD}"/>
    <dgm:cxn modelId="{2F2CB130-9199-4AAE-8B62-878E2F8345BA}" srcId="{BD7780DC-D8A7-47B7-ACB0-136177689355}" destId="{CB60A7D4-002E-4E43-9B1C-8E1B19A0088F}" srcOrd="1" destOrd="0" parTransId="{8E382402-5916-4BD4-90AC-BE66142A5797}" sibTransId="{F02C2114-A523-4BB8-8F29-71924C4808B1}"/>
    <dgm:cxn modelId="{E56DF309-E346-4869-A360-E5DF5BFDEF56}" type="presOf" srcId="{BD7780DC-D8A7-47B7-ACB0-136177689355}" destId="{76858314-F684-4B5D-9C9D-8DE5EFC14A67}" srcOrd="0" destOrd="0" presId="urn:microsoft.com/office/officeart/2005/8/layout/hList3"/>
    <dgm:cxn modelId="{3D5CF093-9701-45ED-A000-E97080EA385D}" type="presOf" srcId="{D2848D79-8D5E-4B46-AA56-0FD1585D5FA1}" destId="{F0F1E725-F143-4880-AC6C-C62761F15E5A}" srcOrd="0" destOrd="0" presId="urn:microsoft.com/office/officeart/2005/8/layout/hList3"/>
    <dgm:cxn modelId="{72741550-C962-4E5B-9C06-A2098A066227}" type="presOf" srcId="{CB60A7D4-002E-4E43-9B1C-8E1B19A0088F}" destId="{3675AA9F-313D-4200-B486-2001A221447E}" srcOrd="0" destOrd="0" presId="urn:microsoft.com/office/officeart/2005/8/layout/hList3"/>
    <dgm:cxn modelId="{182B5F91-0501-4E4B-B706-A28C01B9F684}" type="presOf" srcId="{D015C205-10C3-4162-8C36-A84C51988A99}" destId="{8504908A-401E-403D-9CB9-33A5F5C2A932}" srcOrd="0" destOrd="0" presId="urn:microsoft.com/office/officeart/2005/8/layout/hList3"/>
    <dgm:cxn modelId="{36F2DBB8-46AF-4B35-AF9E-469A9853952A}" srcId="{BD7780DC-D8A7-47B7-ACB0-136177689355}" destId="{BBDF42D5-F5FA-494C-A685-485F5715286F}" srcOrd="0" destOrd="0" parTransId="{C9E74099-2DFC-42AB-9960-940FD280F6C7}" sibTransId="{6F643915-F9E7-4A29-9451-5FB701305BDF}"/>
    <dgm:cxn modelId="{EE1BB119-2A07-4A50-83A5-FD67233D1E62}" srcId="{BD7780DC-D8A7-47B7-ACB0-136177689355}" destId="{D2848D79-8D5E-4B46-AA56-0FD1585D5FA1}" srcOrd="2" destOrd="0" parTransId="{0E7EAEF7-7218-4DD0-B9BF-D9D2DA60D37D}" sibTransId="{8989764D-2E17-4B77-8B1D-FFD4465EA0F5}"/>
    <dgm:cxn modelId="{4763E438-C354-4865-8AD8-3665D31C0C3B}" type="presOf" srcId="{BBDF42D5-F5FA-494C-A685-485F5715286F}" destId="{8FC162CA-C73A-4646-AD2D-DDCC4C4C5E1F}" srcOrd="0" destOrd="0" presId="urn:microsoft.com/office/officeart/2005/8/layout/hList3"/>
    <dgm:cxn modelId="{EAF50C27-6E12-4590-A332-2276D5FBE350}" type="presParOf" srcId="{8504908A-401E-403D-9CB9-33A5F5C2A932}" destId="{76858314-F684-4B5D-9C9D-8DE5EFC14A67}" srcOrd="0" destOrd="0" presId="urn:microsoft.com/office/officeart/2005/8/layout/hList3"/>
    <dgm:cxn modelId="{A3E9F5FE-FDAC-4CC5-832C-6B272ACE25BD}" type="presParOf" srcId="{8504908A-401E-403D-9CB9-33A5F5C2A932}" destId="{C50423BA-49D8-49D5-965A-0B20E093F99D}" srcOrd="1" destOrd="0" presId="urn:microsoft.com/office/officeart/2005/8/layout/hList3"/>
    <dgm:cxn modelId="{6501A3F0-BFD0-46FA-A50E-EF63E7EBBC48}" type="presParOf" srcId="{C50423BA-49D8-49D5-965A-0B20E093F99D}" destId="{8FC162CA-C73A-4646-AD2D-DDCC4C4C5E1F}" srcOrd="0" destOrd="0" presId="urn:microsoft.com/office/officeart/2005/8/layout/hList3"/>
    <dgm:cxn modelId="{A6588C4E-AE06-46E8-86CA-3CF538517F93}" type="presParOf" srcId="{C50423BA-49D8-49D5-965A-0B20E093F99D}" destId="{3675AA9F-313D-4200-B486-2001A221447E}" srcOrd="1" destOrd="0" presId="urn:microsoft.com/office/officeart/2005/8/layout/hList3"/>
    <dgm:cxn modelId="{A0D74FD2-B8B5-428F-AF5A-2B9BBADAED5F}" type="presParOf" srcId="{C50423BA-49D8-49D5-965A-0B20E093F99D}" destId="{F0F1E725-F143-4880-AC6C-C62761F15E5A}" srcOrd="2" destOrd="0" presId="urn:microsoft.com/office/officeart/2005/8/layout/hList3"/>
    <dgm:cxn modelId="{5E9807FF-22B5-440C-A449-15F1DAC3C184}" type="presParOf" srcId="{8504908A-401E-403D-9CB9-33A5F5C2A932}" destId="{D1BC43CD-984A-469C-BBF6-55167BB6EB7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5444D5-8A0A-4B36-AEF3-4AB30100201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A32E462-8AB5-4C8F-B15B-6D46A0BC2B5F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None/>
          </a:pPr>
          <a:r>
            <a:rPr lang="es-MX" b="1" dirty="0">
              <a:latin typeface="AR CENA" panose="02000000000000000000" pitchFamily="2" charset="0"/>
              <a:cs typeface="Aparajita" panose="020B0604020202020204" pitchFamily="34" charset="0"/>
            </a:rPr>
            <a:t>II UNIDAD</a:t>
          </a:r>
        </a:p>
        <a:p>
          <a:pPr>
            <a:buNone/>
          </a:pPr>
          <a:r>
            <a:rPr lang="es-MX" b="1" dirty="0">
              <a:latin typeface="AR CENA" panose="02000000000000000000" pitchFamily="2" charset="0"/>
            </a:rPr>
            <a:t>Aportes de las investigaciones psicolingüísticas a la comprensión del desarrollo del lenguaje y a la adquisición de la lengua escrita</a:t>
          </a:r>
          <a:endParaRPr lang="es-MX" dirty="0">
            <a:latin typeface="AR CENA" panose="02000000000000000000" pitchFamily="2" charset="0"/>
          </a:endParaRPr>
        </a:p>
      </dgm:t>
    </dgm:pt>
    <dgm:pt modelId="{3DD34930-B7E5-43EC-B70F-0CB58A505505}" type="parTrans" cxnId="{7DCC3B2E-BD3D-4FB2-9FC1-985442BC3583}">
      <dgm:prSet/>
      <dgm:spPr/>
      <dgm:t>
        <a:bodyPr/>
        <a:lstStyle/>
        <a:p>
          <a:endParaRPr lang="es-MX"/>
        </a:p>
      </dgm:t>
    </dgm:pt>
    <dgm:pt modelId="{60C1F6DD-7707-43EC-A74B-EFAF487E33A6}" type="sibTrans" cxnId="{7DCC3B2E-BD3D-4FB2-9FC1-985442BC3583}">
      <dgm:prSet/>
      <dgm:spPr/>
      <dgm:t>
        <a:bodyPr/>
        <a:lstStyle/>
        <a:p>
          <a:endParaRPr lang="es-MX"/>
        </a:p>
      </dgm:t>
    </dgm:pt>
    <dgm:pt modelId="{53EA09A1-6FD8-430D-88C6-B1CB19C7C3FE}">
      <dgm:prSet phldrT="[Texto]"/>
      <dgm:spPr>
        <a:solidFill>
          <a:schemeClr val="tx2">
            <a:lumMod val="50000"/>
            <a:lumOff val="50000"/>
            <a:alpha val="9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b="1" dirty="0"/>
            <a:t>El desarrollo de la comunicación y del lenguaje.</a:t>
          </a:r>
        </a:p>
      </dgm:t>
    </dgm:pt>
    <dgm:pt modelId="{25715F94-9E6F-4498-A227-A83F9A3D93DC}" type="parTrans" cxnId="{DF0F3CA3-4479-4A99-99F4-9B51DDA93E70}">
      <dgm:prSet/>
      <dgm:spPr/>
      <dgm:t>
        <a:bodyPr/>
        <a:lstStyle/>
        <a:p>
          <a:endParaRPr lang="es-MX"/>
        </a:p>
      </dgm:t>
    </dgm:pt>
    <dgm:pt modelId="{73F7DC7A-BFAC-4012-A338-BD6C23253208}" type="sibTrans" cxnId="{DF0F3CA3-4479-4A99-99F4-9B51DDA93E70}">
      <dgm:prSet/>
      <dgm:spPr/>
      <dgm:t>
        <a:bodyPr/>
        <a:lstStyle/>
        <a:p>
          <a:endParaRPr lang="es-MX"/>
        </a:p>
      </dgm:t>
    </dgm:pt>
    <dgm:pt modelId="{2A9DA460-ED88-44B6-A878-74C86AE858D6}">
      <dgm:prSet phldrT="[Texto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b="1" dirty="0"/>
            <a:t>Adquisición del sistema de escritura y evolución de los conocimientos sobre la lengua escrita.</a:t>
          </a:r>
        </a:p>
      </dgm:t>
    </dgm:pt>
    <dgm:pt modelId="{9B0E183D-CDC6-4924-9019-26626E4B018A}" type="parTrans" cxnId="{F236ABB5-64F2-4046-9821-9D188AA3AE5E}">
      <dgm:prSet/>
      <dgm:spPr/>
      <dgm:t>
        <a:bodyPr/>
        <a:lstStyle/>
        <a:p>
          <a:endParaRPr lang="es-MX"/>
        </a:p>
      </dgm:t>
    </dgm:pt>
    <dgm:pt modelId="{F77D60F2-7F0C-46FA-BEA6-B2EF20BD34A8}" type="sibTrans" cxnId="{F236ABB5-64F2-4046-9821-9D188AA3AE5E}">
      <dgm:prSet/>
      <dgm:spPr/>
      <dgm:t>
        <a:bodyPr/>
        <a:lstStyle/>
        <a:p>
          <a:endParaRPr lang="es-MX"/>
        </a:p>
      </dgm:t>
    </dgm:pt>
    <dgm:pt modelId="{2F80A14E-60FE-4AF9-81BB-9816DCC177D7}" type="pres">
      <dgm:prSet presAssocID="{DD5444D5-8A0A-4B36-AEF3-4AB30100201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53CB129C-573F-45A9-AC7B-D55B2808BF8B}" type="pres">
      <dgm:prSet presAssocID="{1A32E462-8AB5-4C8F-B15B-6D46A0BC2B5F}" presName="root" presStyleCnt="0"/>
      <dgm:spPr/>
    </dgm:pt>
    <dgm:pt modelId="{CFF2E250-2DBD-4136-ADAC-A69653EE83E9}" type="pres">
      <dgm:prSet presAssocID="{1A32E462-8AB5-4C8F-B15B-6D46A0BC2B5F}" presName="rootComposite" presStyleCnt="0"/>
      <dgm:spPr/>
    </dgm:pt>
    <dgm:pt modelId="{0F4DDA70-6272-4967-933F-F64654496B2F}" type="pres">
      <dgm:prSet presAssocID="{1A32E462-8AB5-4C8F-B15B-6D46A0BC2B5F}" presName="rootText" presStyleLbl="node1" presStyleIdx="0" presStyleCnt="1" custScaleX="301428"/>
      <dgm:spPr/>
      <dgm:t>
        <a:bodyPr/>
        <a:lstStyle/>
        <a:p>
          <a:endParaRPr lang="es-MX"/>
        </a:p>
      </dgm:t>
    </dgm:pt>
    <dgm:pt modelId="{61AB765A-20F3-4F5F-BC92-71FFC229E1AA}" type="pres">
      <dgm:prSet presAssocID="{1A32E462-8AB5-4C8F-B15B-6D46A0BC2B5F}" presName="rootConnector" presStyleLbl="node1" presStyleIdx="0" presStyleCnt="1"/>
      <dgm:spPr/>
      <dgm:t>
        <a:bodyPr/>
        <a:lstStyle/>
        <a:p>
          <a:endParaRPr lang="es-MX"/>
        </a:p>
      </dgm:t>
    </dgm:pt>
    <dgm:pt modelId="{F46660D9-8645-4280-893E-77DAABDBF754}" type="pres">
      <dgm:prSet presAssocID="{1A32E462-8AB5-4C8F-B15B-6D46A0BC2B5F}" presName="childShape" presStyleCnt="0"/>
      <dgm:spPr/>
    </dgm:pt>
    <dgm:pt modelId="{FF24A30C-AFAC-4682-BE21-69D46E57F88A}" type="pres">
      <dgm:prSet presAssocID="{25715F94-9E6F-4498-A227-A83F9A3D93DC}" presName="Name13" presStyleLbl="parChTrans1D2" presStyleIdx="0" presStyleCnt="2"/>
      <dgm:spPr/>
      <dgm:t>
        <a:bodyPr/>
        <a:lstStyle/>
        <a:p>
          <a:endParaRPr lang="es-MX"/>
        </a:p>
      </dgm:t>
    </dgm:pt>
    <dgm:pt modelId="{2C6270BC-82F5-47E9-9F70-50ADABA47F47}" type="pres">
      <dgm:prSet presAssocID="{53EA09A1-6FD8-430D-88C6-B1CB19C7C3FE}" presName="childText" presStyleLbl="bgAcc1" presStyleIdx="0" presStyleCnt="2" custScaleX="21712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643443-0F00-457C-8E0F-8E21EB742E77}" type="pres">
      <dgm:prSet presAssocID="{9B0E183D-CDC6-4924-9019-26626E4B018A}" presName="Name13" presStyleLbl="parChTrans1D2" presStyleIdx="1" presStyleCnt="2"/>
      <dgm:spPr/>
      <dgm:t>
        <a:bodyPr/>
        <a:lstStyle/>
        <a:p>
          <a:endParaRPr lang="es-MX"/>
        </a:p>
      </dgm:t>
    </dgm:pt>
    <dgm:pt modelId="{7B0D805C-BCAA-4E38-ADEE-6FD8932EBD91}" type="pres">
      <dgm:prSet presAssocID="{2A9DA460-ED88-44B6-A878-74C86AE858D6}" presName="childText" presStyleLbl="bgAcc1" presStyleIdx="1" presStyleCnt="2" custScaleX="25899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DCC3B2E-BD3D-4FB2-9FC1-985442BC3583}" srcId="{DD5444D5-8A0A-4B36-AEF3-4AB30100201F}" destId="{1A32E462-8AB5-4C8F-B15B-6D46A0BC2B5F}" srcOrd="0" destOrd="0" parTransId="{3DD34930-B7E5-43EC-B70F-0CB58A505505}" sibTransId="{60C1F6DD-7707-43EC-A74B-EFAF487E33A6}"/>
    <dgm:cxn modelId="{216FF310-2EE3-4576-A0EF-90EA837076DC}" type="presOf" srcId="{DD5444D5-8A0A-4B36-AEF3-4AB30100201F}" destId="{2F80A14E-60FE-4AF9-81BB-9816DCC177D7}" srcOrd="0" destOrd="0" presId="urn:microsoft.com/office/officeart/2005/8/layout/hierarchy3"/>
    <dgm:cxn modelId="{F236ABB5-64F2-4046-9821-9D188AA3AE5E}" srcId="{1A32E462-8AB5-4C8F-B15B-6D46A0BC2B5F}" destId="{2A9DA460-ED88-44B6-A878-74C86AE858D6}" srcOrd="1" destOrd="0" parTransId="{9B0E183D-CDC6-4924-9019-26626E4B018A}" sibTransId="{F77D60F2-7F0C-46FA-BEA6-B2EF20BD34A8}"/>
    <dgm:cxn modelId="{5F237D98-9FFC-4677-9890-9BECC77B81B6}" type="presOf" srcId="{1A32E462-8AB5-4C8F-B15B-6D46A0BC2B5F}" destId="{61AB765A-20F3-4F5F-BC92-71FFC229E1AA}" srcOrd="1" destOrd="0" presId="urn:microsoft.com/office/officeart/2005/8/layout/hierarchy3"/>
    <dgm:cxn modelId="{FCC653C9-6B1D-4EE2-8F24-FEA51F0DF6D8}" type="presOf" srcId="{53EA09A1-6FD8-430D-88C6-B1CB19C7C3FE}" destId="{2C6270BC-82F5-47E9-9F70-50ADABA47F47}" srcOrd="0" destOrd="0" presId="urn:microsoft.com/office/officeart/2005/8/layout/hierarchy3"/>
    <dgm:cxn modelId="{86AA11E6-CED4-4C2C-97C4-C70A79EF8627}" type="presOf" srcId="{2A9DA460-ED88-44B6-A878-74C86AE858D6}" destId="{7B0D805C-BCAA-4E38-ADEE-6FD8932EBD91}" srcOrd="0" destOrd="0" presId="urn:microsoft.com/office/officeart/2005/8/layout/hierarchy3"/>
    <dgm:cxn modelId="{B6E1E90B-DEFA-40B2-BFFF-3FB22528E41C}" type="presOf" srcId="{9B0E183D-CDC6-4924-9019-26626E4B018A}" destId="{C6643443-0F00-457C-8E0F-8E21EB742E77}" srcOrd="0" destOrd="0" presId="urn:microsoft.com/office/officeart/2005/8/layout/hierarchy3"/>
    <dgm:cxn modelId="{C9078313-C5CB-4F3F-8207-8796305721B5}" type="presOf" srcId="{1A32E462-8AB5-4C8F-B15B-6D46A0BC2B5F}" destId="{0F4DDA70-6272-4967-933F-F64654496B2F}" srcOrd="0" destOrd="0" presId="urn:microsoft.com/office/officeart/2005/8/layout/hierarchy3"/>
    <dgm:cxn modelId="{DF0F3CA3-4479-4A99-99F4-9B51DDA93E70}" srcId="{1A32E462-8AB5-4C8F-B15B-6D46A0BC2B5F}" destId="{53EA09A1-6FD8-430D-88C6-B1CB19C7C3FE}" srcOrd="0" destOrd="0" parTransId="{25715F94-9E6F-4498-A227-A83F9A3D93DC}" sibTransId="{73F7DC7A-BFAC-4012-A338-BD6C23253208}"/>
    <dgm:cxn modelId="{F082D30E-73AF-408B-9441-26DF76C3D8DC}" type="presOf" srcId="{25715F94-9E6F-4498-A227-A83F9A3D93DC}" destId="{FF24A30C-AFAC-4682-BE21-69D46E57F88A}" srcOrd="0" destOrd="0" presId="urn:microsoft.com/office/officeart/2005/8/layout/hierarchy3"/>
    <dgm:cxn modelId="{BDA10877-8B80-43CD-83C2-8EB41A2065BB}" type="presParOf" srcId="{2F80A14E-60FE-4AF9-81BB-9816DCC177D7}" destId="{53CB129C-573F-45A9-AC7B-D55B2808BF8B}" srcOrd="0" destOrd="0" presId="urn:microsoft.com/office/officeart/2005/8/layout/hierarchy3"/>
    <dgm:cxn modelId="{A14679EE-49A0-44FD-9ADA-A1F20146FF61}" type="presParOf" srcId="{53CB129C-573F-45A9-AC7B-D55B2808BF8B}" destId="{CFF2E250-2DBD-4136-ADAC-A69653EE83E9}" srcOrd="0" destOrd="0" presId="urn:microsoft.com/office/officeart/2005/8/layout/hierarchy3"/>
    <dgm:cxn modelId="{B3F309FA-3C6B-4AA4-AD05-522275A0D268}" type="presParOf" srcId="{CFF2E250-2DBD-4136-ADAC-A69653EE83E9}" destId="{0F4DDA70-6272-4967-933F-F64654496B2F}" srcOrd="0" destOrd="0" presId="urn:microsoft.com/office/officeart/2005/8/layout/hierarchy3"/>
    <dgm:cxn modelId="{0AB998E4-4AB8-40C6-B505-969FC273C533}" type="presParOf" srcId="{CFF2E250-2DBD-4136-ADAC-A69653EE83E9}" destId="{61AB765A-20F3-4F5F-BC92-71FFC229E1AA}" srcOrd="1" destOrd="0" presId="urn:microsoft.com/office/officeart/2005/8/layout/hierarchy3"/>
    <dgm:cxn modelId="{B4CF1402-AD21-4456-BB8B-12F025E0EB71}" type="presParOf" srcId="{53CB129C-573F-45A9-AC7B-D55B2808BF8B}" destId="{F46660D9-8645-4280-893E-77DAABDBF754}" srcOrd="1" destOrd="0" presId="urn:microsoft.com/office/officeart/2005/8/layout/hierarchy3"/>
    <dgm:cxn modelId="{31AAF2FD-D22E-4123-A250-76F564042C3D}" type="presParOf" srcId="{F46660D9-8645-4280-893E-77DAABDBF754}" destId="{FF24A30C-AFAC-4682-BE21-69D46E57F88A}" srcOrd="0" destOrd="0" presId="urn:microsoft.com/office/officeart/2005/8/layout/hierarchy3"/>
    <dgm:cxn modelId="{9C95D5BC-172B-4728-945B-2D98E502CF5A}" type="presParOf" srcId="{F46660D9-8645-4280-893E-77DAABDBF754}" destId="{2C6270BC-82F5-47E9-9F70-50ADABA47F47}" srcOrd="1" destOrd="0" presId="urn:microsoft.com/office/officeart/2005/8/layout/hierarchy3"/>
    <dgm:cxn modelId="{612E81D5-B5CF-422F-8EB2-C756EA9F5700}" type="presParOf" srcId="{F46660D9-8645-4280-893E-77DAABDBF754}" destId="{C6643443-0F00-457C-8E0F-8E21EB742E77}" srcOrd="2" destOrd="0" presId="urn:microsoft.com/office/officeart/2005/8/layout/hierarchy3"/>
    <dgm:cxn modelId="{E98D5A6E-5296-436A-852A-F32A59488307}" type="presParOf" srcId="{F46660D9-8645-4280-893E-77DAABDBF754}" destId="{7B0D805C-BCAA-4E38-ADEE-6FD8932EBD9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B25DA1-D7B1-48C1-B3C8-FF6D2E08C07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B7920F0-B885-4626-B594-C00A78AC7C9A}" type="pres">
      <dgm:prSet presAssocID="{BCB25DA1-D7B1-48C1-B3C8-FF6D2E08C0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</dgm:ptLst>
  <dgm:cxnLst>
    <dgm:cxn modelId="{1252EA01-007B-460E-AFEA-075405B781C2}" type="presOf" srcId="{BCB25DA1-D7B1-48C1-B3C8-FF6D2E08C07E}" destId="{AB7920F0-B885-4626-B594-C00A78AC7C9A}" srcOrd="0" destOrd="0" presId="urn:microsoft.com/office/officeart/2005/8/layout/hList6"/>
  </dgm:cxnLst>
  <dgm:bg>
    <a:gradFill>
      <a:gsLst>
        <a:gs pos="0">
          <a:srgbClr val="FFCCCC"/>
        </a:gs>
        <a:gs pos="96000">
          <a:srgbClr val="FFCCCC"/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6C8F6C-DC39-416B-8D4B-AA76EDC2529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DE3C134-FA49-42B3-9C64-5E3CCB55CA07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MX" dirty="0"/>
            <a:t>CRITERIOS DE EVALUACIÓN </a:t>
          </a:r>
        </a:p>
      </dgm:t>
    </dgm:pt>
    <dgm:pt modelId="{5D3538DB-9E9A-4ED8-8E9D-66C2ED49A862}" type="parTrans" cxnId="{D1CD9818-29B2-4539-A9E9-B3BC33CC4EF5}">
      <dgm:prSet/>
      <dgm:spPr/>
      <dgm:t>
        <a:bodyPr/>
        <a:lstStyle/>
        <a:p>
          <a:endParaRPr lang="es-MX"/>
        </a:p>
      </dgm:t>
    </dgm:pt>
    <dgm:pt modelId="{8064AF91-D76F-454D-81D1-0FD4F495FD32}" type="sibTrans" cxnId="{D1CD9818-29B2-4539-A9E9-B3BC33CC4EF5}">
      <dgm:prSet/>
      <dgm:spPr/>
      <dgm:t>
        <a:bodyPr/>
        <a:lstStyle/>
        <a:p>
          <a:endParaRPr lang="es-MX"/>
        </a:p>
      </dgm:t>
    </dgm:pt>
    <dgm:pt modelId="{4B21D61D-8A2C-4FFF-AFC6-9BDECF1BA952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dirty="0">
              <a:solidFill>
                <a:schemeClr val="tx1">
                  <a:lumMod val="50000"/>
                </a:schemeClr>
              </a:solidFill>
            </a:rPr>
            <a:t>Trabajos escritos </a:t>
          </a:r>
          <a:r>
            <a:rPr lang="es-MX" dirty="0">
              <a:solidFill>
                <a:schemeClr val="tx1">
                  <a:lumMod val="50000"/>
                </a:schemeClr>
              </a:solidFill>
              <a:latin typeface="Century Gothic"/>
            </a:rPr>
            <a:t>40</a:t>
          </a:r>
          <a:r>
            <a:rPr lang="es-MX" dirty="0">
              <a:solidFill>
                <a:schemeClr val="tx1">
                  <a:lumMod val="50000"/>
                </a:schemeClr>
              </a:solidFill>
            </a:rPr>
            <a:t>%</a:t>
          </a:r>
        </a:p>
      </dgm:t>
    </dgm:pt>
    <dgm:pt modelId="{7461C473-46FB-4384-9B2E-1CA0CF1DBFB8}" type="parTrans" cxnId="{90146A48-5B4E-48D5-B185-7E258C3BC2B4}">
      <dgm:prSet/>
      <dgm:spPr/>
      <dgm:t>
        <a:bodyPr/>
        <a:lstStyle/>
        <a:p>
          <a:endParaRPr lang="es-MX"/>
        </a:p>
      </dgm:t>
    </dgm:pt>
    <dgm:pt modelId="{A7255277-289D-48A4-A081-741D14CEFE4A}" type="sibTrans" cxnId="{90146A48-5B4E-48D5-B185-7E258C3BC2B4}">
      <dgm:prSet/>
      <dgm:spPr/>
      <dgm:t>
        <a:bodyPr/>
        <a:lstStyle/>
        <a:p>
          <a:endParaRPr lang="es-MX"/>
        </a:p>
      </dgm:t>
    </dgm:pt>
    <dgm:pt modelId="{5854ADEB-A0C6-4776-9D8B-4E22EAC7F482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>
                  <a:lumMod val="50000"/>
                </a:schemeClr>
              </a:solidFill>
            </a:rPr>
            <a:t>Portafolio </a:t>
          </a:r>
          <a:r>
            <a:rPr lang="es-MX" dirty="0">
              <a:solidFill>
                <a:schemeClr val="tx1">
                  <a:lumMod val="50000"/>
                </a:schemeClr>
              </a:solidFill>
              <a:latin typeface="Century Gothic"/>
            </a:rPr>
            <a:t>40</a:t>
          </a:r>
          <a:r>
            <a:rPr lang="es-MX" dirty="0">
              <a:solidFill>
                <a:schemeClr val="tx1">
                  <a:lumMod val="50000"/>
                </a:schemeClr>
              </a:solidFill>
            </a:rPr>
            <a:t>%</a:t>
          </a:r>
        </a:p>
      </dgm:t>
    </dgm:pt>
    <dgm:pt modelId="{250DF2B9-352D-4780-8D34-0382CA488E6D}" type="parTrans" cxnId="{7B31643E-8CA5-4AA8-9465-4788C54C6DFD}">
      <dgm:prSet/>
      <dgm:spPr/>
      <dgm:t>
        <a:bodyPr/>
        <a:lstStyle/>
        <a:p>
          <a:endParaRPr lang="es-MX"/>
        </a:p>
      </dgm:t>
    </dgm:pt>
    <dgm:pt modelId="{268F4C4E-85A7-465D-BB33-C8CEE2AAA713}" type="sibTrans" cxnId="{7B31643E-8CA5-4AA8-9465-4788C54C6DFD}">
      <dgm:prSet/>
      <dgm:spPr/>
      <dgm:t>
        <a:bodyPr/>
        <a:lstStyle/>
        <a:p>
          <a:endParaRPr lang="es-MX"/>
        </a:p>
      </dgm:t>
    </dgm:pt>
    <dgm:pt modelId="{6B9F2E3A-0AE5-489A-A759-289B23583B65}">
      <dgm:prSet phldr="0"/>
      <dgm:spPr/>
      <dgm:t>
        <a:bodyPr/>
        <a:lstStyle/>
        <a:p>
          <a:pPr rtl="0"/>
          <a:r>
            <a:rPr lang="es-MX" dirty="0">
              <a:solidFill>
                <a:schemeClr val="tx1">
                  <a:lumMod val="50000"/>
                </a:schemeClr>
              </a:solidFill>
              <a:latin typeface="Century Gothic"/>
            </a:rPr>
            <a:t>Participación,asistencia puntual  y permanencia 20</a:t>
          </a:r>
          <a:r>
            <a:rPr lang="es-MX" dirty="0">
              <a:solidFill>
                <a:schemeClr val="tx1">
                  <a:lumMod val="50000"/>
                </a:schemeClr>
              </a:solidFill>
            </a:rPr>
            <a:t>%</a:t>
          </a:r>
          <a:endParaRPr lang="es-ES" dirty="0"/>
        </a:p>
      </dgm:t>
    </dgm:pt>
    <dgm:pt modelId="{A69E91D6-6774-43C6-B2A8-91E405ECBE47}" type="parTrans" cxnId="{C3B29FFB-6EBE-451D-8567-FD37D0D3AC5B}">
      <dgm:prSet/>
      <dgm:spPr/>
      <dgm:t>
        <a:bodyPr/>
        <a:lstStyle/>
        <a:p>
          <a:endParaRPr lang="es-ES"/>
        </a:p>
      </dgm:t>
    </dgm:pt>
    <dgm:pt modelId="{F9A15B94-9131-4FAA-98BB-E07D7A4D42C7}" type="sibTrans" cxnId="{C3B29FFB-6EBE-451D-8567-FD37D0D3AC5B}">
      <dgm:prSet/>
      <dgm:spPr/>
    </dgm:pt>
    <dgm:pt modelId="{6FF08074-BC7C-48C3-A897-AD7B011F1C53}" type="pres">
      <dgm:prSet presAssocID="{156C8F6C-DC39-416B-8D4B-AA76EDC2529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627EC54-E78C-4F69-A612-0988C59F40CD}" type="pres">
      <dgm:prSet presAssocID="{BDE3C134-FA49-42B3-9C64-5E3CCB55CA07}" presName="root1" presStyleCnt="0"/>
      <dgm:spPr/>
    </dgm:pt>
    <dgm:pt modelId="{C0072890-6880-4250-A1B4-0E94EDE36671}" type="pres">
      <dgm:prSet presAssocID="{BDE3C134-FA49-42B3-9C64-5E3CCB55CA07}" presName="LevelOneTextNode" presStyleLbl="node0" presStyleIdx="0" presStyleCnt="1" custLinFactX="-52351" custLinFactNeighborX="-100000" custLinFactNeighborY="-86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073EB57-0E3B-4555-9801-9F15EF1BCC09}" type="pres">
      <dgm:prSet presAssocID="{BDE3C134-FA49-42B3-9C64-5E3CCB55CA07}" presName="level2hierChild" presStyleCnt="0"/>
      <dgm:spPr/>
    </dgm:pt>
    <dgm:pt modelId="{6E962387-CBAF-4814-AB81-42160BB40D4A}" type="pres">
      <dgm:prSet presAssocID="{7461C473-46FB-4384-9B2E-1CA0CF1DBFB8}" presName="conn2-1" presStyleLbl="parChTrans1D2" presStyleIdx="0" presStyleCnt="3"/>
      <dgm:spPr/>
      <dgm:t>
        <a:bodyPr/>
        <a:lstStyle/>
        <a:p>
          <a:endParaRPr lang="es-MX"/>
        </a:p>
      </dgm:t>
    </dgm:pt>
    <dgm:pt modelId="{C33543CA-95B6-4CC1-815C-A46619370BE1}" type="pres">
      <dgm:prSet presAssocID="{7461C473-46FB-4384-9B2E-1CA0CF1DBFB8}" presName="connTx" presStyleLbl="parChTrans1D2" presStyleIdx="0" presStyleCnt="3"/>
      <dgm:spPr/>
      <dgm:t>
        <a:bodyPr/>
        <a:lstStyle/>
        <a:p>
          <a:endParaRPr lang="es-MX"/>
        </a:p>
      </dgm:t>
    </dgm:pt>
    <dgm:pt modelId="{4232D4F7-C99D-491B-A5C5-82BE1A2EEB52}" type="pres">
      <dgm:prSet presAssocID="{4B21D61D-8A2C-4FFF-AFC6-9BDECF1BA952}" presName="root2" presStyleCnt="0"/>
      <dgm:spPr/>
    </dgm:pt>
    <dgm:pt modelId="{CCE3BEBE-F902-4E45-AC10-5DF66D46FBD3}" type="pres">
      <dgm:prSet presAssocID="{4B21D61D-8A2C-4FFF-AFC6-9BDECF1BA95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8E85406-95FB-4689-BB2A-09B09E37E26C}" type="pres">
      <dgm:prSet presAssocID="{4B21D61D-8A2C-4FFF-AFC6-9BDECF1BA952}" presName="level3hierChild" presStyleCnt="0"/>
      <dgm:spPr/>
    </dgm:pt>
    <dgm:pt modelId="{4DA0C952-F452-409A-9950-4D8BEBB5B9C1}" type="pres">
      <dgm:prSet presAssocID="{A69E91D6-6774-43C6-B2A8-91E405ECBE47}" presName="conn2-1" presStyleLbl="parChTrans1D2" presStyleIdx="1" presStyleCnt="3"/>
      <dgm:spPr/>
      <dgm:t>
        <a:bodyPr/>
        <a:lstStyle/>
        <a:p>
          <a:endParaRPr lang="es-MX"/>
        </a:p>
      </dgm:t>
    </dgm:pt>
    <dgm:pt modelId="{7BB99883-3F0E-4057-B40A-B5AA163528EE}" type="pres">
      <dgm:prSet presAssocID="{A69E91D6-6774-43C6-B2A8-91E405ECBE47}" presName="connTx" presStyleLbl="parChTrans1D2" presStyleIdx="1" presStyleCnt="3"/>
      <dgm:spPr/>
      <dgm:t>
        <a:bodyPr/>
        <a:lstStyle/>
        <a:p>
          <a:endParaRPr lang="es-MX"/>
        </a:p>
      </dgm:t>
    </dgm:pt>
    <dgm:pt modelId="{98724769-C24D-4D80-8D7A-25EC28A1D365}" type="pres">
      <dgm:prSet presAssocID="{6B9F2E3A-0AE5-489A-A759-289B23583B65}" presName="root2" presStyleCnt="0"/>
      <dgm:spPr/>
    </dgm:pt>
    <dgm:pt modelId="{56314271-F559-42F6-A156-F14F7824CADF}" type="pres">
      <dgm:prSet presAssocID="{6B9F2E3A-0AE5-489A-A759-289B23583B6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5547ADF-ED56-4A7F-83C8-8DA016819B5B}" type="pres">
      <dgm:prSet presAssocID="{6B9F2E3A-0AE5-489A-A759-289B23583B65}" presName="level3hierChild" presStyleCnt="0"/>
      <dgm:spPr/>
    </dgm:pt>
    <dgm:pt modelId="{708C55D2-1BCA-4B76-ABA4-B8EE686F2AA2}" type="pres">
      <dgm:prSet presAssocID="{250DF2B9-352D-4780-8D34-0382CA488E6D}" presName="conn2-1" presStyleLbl="parChTrans1D2" presStyleIdx="2" presStyleCnt="3"/>
      <dgm:spPr/>
      <dgm:t>
        <a:bodyPr/>
        <a:lstStyle/>
        <a:p>
          <a:endParaRPr lang="es-MX"/>
        </a:p>
      </dgm:t>
    </dgm:pt>
    <dgm:pt modelId="{34FB4EDD-EC91-4762-865A-2E044E1C219D}" type="pres">
      <dgm:prSet presAssocID="{250DF2B9-352D-4780-8D34-0382CA488E6D}" presName="connTx" presStyleLbl="parChTrans1D2" presStyleIdx="2" presStyleCnt="3"/>
      <dgm:spPr/>
      <dgm:t>
        <a:bodyPr/>
        <a:lstStyle/>
        <a:p>
          <a:endParaRPr lang="es-MX"/>
        </a:p>
      </dgm:t>
    </dgm:pt>
    <dgm:pt modelId="{510BBB74-01D6-407C-8987-B05738447586}" type="pres">
      <dgm:prSet presAssocID="{5854ADEB-A0C6-4776-9D8B-4E22EAC7F482}" presName="root2" presStyleCnt="0"/>
      <dgm:spPr/>
    </dgm:pt>
    <dgm:pt modelId="{2F7A8970-E5E6-4C62-8D6C-DB128EEAE277}" type="pres">
      <dgm:prSet presAssocID="{5854ADEB-A0C6-4776-9D8B-4E22EAC7F48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7ED0A26-DD28-4CC2-BF37-E2493D9B5ED6}" type="pres">
      <dgm:prSet presAssocID="{5854ADEB-A0C6-4776-9D8B-4E22EAC7F482}" presName="level3hierChild" presStyleCnt="0"/>
      <dgm:spPr/>
    </dgm:pt>
  </dgm:ptLst>
  <dgm:cxnLst>
    <dgm:cxn modelId="{01F2D3F1-331C-42DD-9783-2067D45EADD2}" type="presOf" srcId="{156C8F6C-DC39-416B-8D4B-AA76EDC2529C}" destId="{6FF08074-BC7C-48C3-A897-AD7B011F1C53}" srcOrd="0" destOrd="0" presId="urn:microsoft.com/office/officeart/2008/layout/HorizontalMultiLevelHierarchy"/>
    <dgm:cxn modelId="{C42B3AE5-EC3C-4C3F-951C-B6DDFF9E7A35}" type="presOf" srcId="{A69E91D6-6774-43C6-B2A8-91E405ECBE47}" destId="{4DA0C952-F452-409A-9950-4D8BEBB5B9C1}" srcOrd="0" destOrd="0" presId="urn:microsoft.com/office/officeart/2008/layout/HorizontalMultiLevelHierarchy"/>
    <dgm:cxn modelId="{65C936F8-7D48-4DCD-B0C1-E9A4B5528059}" type="presOf" srcId="{BDE3C134-FA49-42B3-9C64-5E3CCB55CA07}" destId="{C0072890-6880-4250-A1B4-0E94EDE36671}" srcOrd="0" destOrd="0" presId="urn:microsoft.com/office/officeart/2008/layout/HorizontalMultiLevelHierarchy"/>
    <dgm:cxn modelId="{8D28CF67-AE2D-4A0B-A8EC-7CF33177174F}" type="presOf" srcId="{A69E91D6-6774-43C6-B2A8-91E405ECBE47}" destId="{7BB99883-3F0E-4057-B40A-B5AA163528EE}" srcOrd="1" destOrd="0" presId="urn:microsoft.com/office/officeart/2008/layout/HorizontalMultiLevelHierarchy"/>
    <dgm:cxn modelId="{4BE3B574-051F-4030-B28E-3ADB59526183}" type="presOf" srcId="{5854ADEB-A0C6-4776-9D8B-4E22EAC7F482}" destId="{2F7A8970-E5E6-4C62-8D6C-DB128EEAE277}" srcOrd="0" destOrd="0" presId="urn:microsoft.com/office/officeart/2008/layout/HorizontalMultiLevelHierarchy"/>
    <dgm:cxn modelId="{ABFCF9E9-946B-4DE0-AFF8-4BC351A8E1E5}" type="presOf" srcId="{7461C473-46FB-4384-9B2E-1CA0CF1DBFB8}" destId="{6E962387-CBAF-4814-AB81-42160BB40D4A}" srcOrd="0" destOrd="0" presId="urn:microsoft.com/office/officeart/2008/layout/HorizontalMultiLevelHierarchy"/>
    <dgm:cxn modelId="{7B31643E-8CA5-4AA8-9465-4788C54C6DFD}" srcId="{BDE3C134-FA49-42B3-9C64-5E3CCB55CA07}" destId="{5854ADEB-A0C6-4776-9D8B-4E22EAC7F482}" srcOrd="2" destOrd="0" parTransId="{250DF2B9-352D-4780-8D34-0382CA488E6D}" sibTransId="{268F4C4E-85A7-465D-BB33-C8CEE2AAA713}"/>
    <dgm:cxn modelId="{4C216690-1680-4AF3-9A47-0CB489FA981E}" type="presOf" srcId="{250DF2B9-352D-4780-8D34-0382CA488E6D}" destId="{708C55D2-1BCA-4B76-ABA4-B8EE686F2AA2}" srcOrd="0" destOrd="0" presId="urn:microsoft.com/office/officeart/2008/layout/HorizontalMultiLevelHierarchy"/>
    <dgm:cxn modelId="{5A7A37ED-4651-4C00-BBC5-42FBCC89F8C9}" type="presOf" srcId="{6B9F2E3A-0AE5-489A-A759-289B23583B65}" destId="{56314271-F559-42F6-A156-F14F7824CADF}" srcOrd="0" destOrd="0" presId="urn:microsoft.com/office/officeart/2008/layout/HorizontalMultiLevelHierarchy"/>
    <dgm:cxn modelId="{D1CD9818-29B2-4539-A9E9-B3BC33CC4EF5}" srcId="{156C8F6C-DC39-416B-8D4B-AA76EDC2529C}" destId="{BDE3C134-FA49-42B3-9C64-5E3CCB55CA07}" srcOrd="0" destOrd="0" parTransId="{5D3538DB-9E9A-4ED8-8E9D-66C2ED49A862}" sibTransId="{8064AF91-D76F-454D-81D1-0FD4F495FD32}"/>
    <dgm:cxn modelId="{1237E5F0-CF08-4371-B456-DE9B67DAF3BC}" type="presOf" srcId="{7461C473-46FB-4384-9B2E-1CA0CF1DBFB8}" destId="{C33543CA-95B6-4CC1-815C-A46619370BE1}" srcOrd="1" destOrd="0" presId="urn:microsoft.com/office/officeart/2008/layout/HorizontalMultiLevelHierarchy"/>
    <dgm:cxn modelId="{D380A7FA-F7B5-489A-B4EE-7D98A45B5F92}" type="presOf" srcId="{4B21D61D-8A2C-4FFF-AFC6-9BDECF1BA952}" destId="{CCE3BEBE-F902-4E45-AC10-5DF66D46FBD3}" srcOrd="0" destOrd="0" presId="urn:microsoft.com/office/officeart/2008/layout/HorizontalMultiLevelHierarchy"/>
    <dgm:cxn modelId="{C3B29FFB-6EBE-451D-8567-FD37D0D3AC5B}" srcId="{BDE3C134-FA49-42B3-9C64-5E3CCB55CA07}" destId="{6B9F2E3A-0AE5-489A-A759-289B23583B65}" srcOrd="1" destOrd="0" parTransId="{A69E91D6-6774-43C6-B2A8-91E405ECBE47}" sibTransId="{F9A15B94-9131-4FAA-98BB-E07D7A4D42C7}"/>
    <dgm:cxn modelId="{D286F6A5-4723-4680-BA52-57624F9F2408}" type="presOf" srcId="{250DF2B9-352D-4780-8D34-0382CA488E6D}" destId="{34FB4EDD-EC91-4762-865A-2E044E1C219D}" srcOrd="1" destOrd="0" presId="urn:microsoft.com/office/officeart/2008/layout/HorizontalMultiLevelHierarchy"/>
    <dgm:cxn modelId="{90146A48-5B4E-48D5-B185-7E258C3BC2B4}" srcId="{BDE3C134-FA49-42B3-9C64-5E3CCB55CA07}" destId="{4B21D61D-8A2C-4FFF-AFC6-9BDECF1BA952}" srcOrd="0" destOrd="0" parTransId="{7461C473-46FB-4384-9B2E-1CA0CF1DBFB8}" sibTransId="{A7255277-289D-48A4-A081-741D14CEFE4A}"/>
    <dgm:cxn modelId="{EFB349CE-6104-4901-B2A5-9D2113933AE5}" type="presParOf" srcId="{6FF08074-BC7C-48C3-A897-AD7B011F1C53}" destId="{3627EC54-E78C-4F69-A612-0988C59F40CD}" srcOrd="0" destOrd="0" presId="urn:microsoft.com/office/officeart/2008/layout/HorizontalMultiLevelHierarchy"/>
    <dgm:cxn modelId="{D0562C76-4B1B-49FB-BC26-D4C4D8E97E6F}" type="presParOf" srcId="{3627EC54-E78C-4F69-A612-0988C59F40CD}" destId="{C0072890-6880-4250-A1B4-0E94EDE36671}" srcOrd="0" destOrd="0" presId="urn:microsoft.com/office/officeart/2008/layout/HorizontalMultiLevelHierarchy"/>
    <dgm:cxn modelId="{7A47BBDF-0975-45BB-8DA8-AAE4EC74A5F5}" type="presParOf" srcId="{3627EC54-E78C-4F69-A612-0988C59F40CD}" destId="{E073EB57-0E3B-4555-9801-9F15EF1BCC09}" srcOrd="1" destOrd="0" presId="urn:microsoft.com/office/officeart/2008/layout/HorizontalMultiLevelHierarchy"/>
    <dgm:cxn modelId="{CFCEFD5D-FF6F-47DA-8089-DA20D586D3A3}" type="presParOf" srcId="{E073EB57-0E3B-4555-9801-9F15EF1BCC09}" destId="{6E962387-CBAF-4814-AB81-42160BB40D4A}" srcOrd="0" destOrd="0" presId="urn:microsoft.com/office/officeart/2008/layout/HorizontalMultiLevelHierarchy"/>
    <dgm:cxn modelId="{96F2A8ED-CA72-464A-ACF3-B036DF4B09B4}" type="presParOf" srcId="{6E962387-CBAF-4814-AB81-42160BB40D4A}" destId="{C33543CA-95B6-4CC1-815C-A46619370BE1}" srcOrd="0" destOrd="0" presId="urn:microsoft.com/office/officeart/2008/layout/HorizontalMultiLevelHierarchy"/>
    <dgm:cxn modelId="{1EEB5DF1-C946-4569-A572-B3999BF631A5}" type="presParOf" srcId="{E073EB57-0E3B-4555-9801-9F15EF1BCC09}" destId="{4232D4F7-C99D-491B-A5C5-82BE1A2EEB52}" srcOrd="1" destOrd="0" presId="urn:microsoft.com/office/officeart/2008/layout/HorizontalMultiLevelHierarchy"/>
    <dgm:cxn modelId="{F351F28E-442B-4D71-8E21-5394DE5AC605}" type="presParOf" srcId="{4232D4F7-C99D-491B-A5C5-82BE1A2EEB52}" destId="{CCE3BEBE-F902-4E45-AC10-5DF66D46FBD3}" srcOrd="0" destOrd="0" presId="urn:microsoft.com/office/officeart/2008/layout/HorizontalMultiLevelHierarchy"/>
    <dgm:cxn modelId="{6F82780F-7C47-4129-80EE-3C89BC06FF36}" type="presParOf" srcId="{4232D4F7-C99D-491B-A5C5-82BE1A2EEB52}" destId="{18E85406-95FB-4689-BB2A-09B09E37E26C}" srcOrd="1" destOrd="0" presId="urn:microsoft.com/office/officeart/2008/layout/HorizontalMultiLevelHierarchy"/>
    <dgm:cxn modelId="{9BBC2F6E-9590-46C8-BCD4-8F07E8683C69}" type="presParOf" srcId="{E073EB57-0E3B-4555-9801-9F15EF1BCC09}" destId="{4DA0C952-F452-409A-9950-4D8BEBB5B9C1}" srcOrd="2" destOrd="0" presId="urn:microsoft.com/office/officeart/2008/layout/HorizontalMultiLevelHierarchy"/>
    <dgm:cxn modelId="{C3B10D41-1D23-4671-B6C7-18367F4DCCCF}" type="presParOf" srcId="{4DA0C952-F452-409A-9950-4D8BEBB5B9C1}" destId="{7BB99883-3F0E-4057-B40A-B5AA163528EE}" srcOrd="0" destOrd="0" presId="urn:microsoft.com/office/officeart/2008/layout/HorizontalMultiLevelHierarchy"/>
    <dgm:cxn modelId="{382966E6-B197-4BC9-BE53-618C0EB359EE}" type="presParOf" srcId="{E073EB57-0E3B-4555-9801-9F15EF1BCC09}" destId="{98724769-C24D-4D80-8D7A-25EC28A1D365}" srcOrd="3" destOrd="0" presId="urn:microsoft.com/office/officeart/2008/layout/HorizontalMultiLevelHierarchy"/>
    <dgm:cxn modelId="{B2F04EA3-A864-4CD4-8819-53BBD71A59A8}" type="presParOf" srcId="{98724769-C24D-4D80-8D7A-25EC28A1D365}" destId="{56314271-F559-42F6-A156-F14F7824CADF}" srcOrd="0" destOrd="0" presId="urn:microsoft.com/office/officeart/2008/layout/HorizontalMultiLevelHierarchy"/>
    <dgm:cxn modelId="{16F54B4B-70C2-4C0C-A631-EBCBA634BCCF}" type="presParOf" srcId="{98724769-C24D-4D80-8D7A-25EC28A1D365}" destId="{45547ADF-ED56-4A7F-83C8-8DA016819B5B}" srcOrd="1" destOrd="0" presId="urn:microsoft.com/office/officeart/2008/layout/HorizontalMultiLevelHierarchy"/>
    <dgm:cxn modelId="{8075D298-4B0E-4494-B9BB-BE63D84530AD}" type="presParOf" srcId="{E073EB57-0E3B-4555-9801-9F15EF1BCC09}" destId="{708C55D2-1BCA-4B76-ABA4-B8EE686F2AA2}" srcOrd="4" destOrd="0" presId="urn:microsoft.com/office/officeart/2008/layout/HorizontalMultiLevelHierarchy"/>
    <dgm:cxn modelId="{6E44AB5F-C389-4EE4-93D1-FF3F3404EA14}" type="presParOf" srcId="{708C55D2-1BCA-4B76-ABA4-B8EE686F2AA2}" destId="{34FB4EDD-EC91-4762-865A-2E044E1C219D}" srcOrd="0" destOrd="0" presId="urn:microsoft.com/office/officeart/2008/layout/HorizontalMultiLevelHierarchy"/>
    <dgm:cxn modelId="{ECA6AB6C-83BD-41A4-96D8-780B40C405AD}" type="presParOf" srcId="{E073EB57-0E3B-4555-9801-9F15EF1BCC09}" destId="{510BBB74-01D6-407C-8987-B05738447586}" srcOrd="5" destOrd="0" presId="urn:microsoft.com/office/officeart/2008/layout/HorizontalMultiLevelHierarchy"/>
    <dgm:cxn modelId="{9800C8AC-555B-44E9-8B4C-950D4F6C9451}" type="presParOf" srcId="{510BBB74-01D6-407C-8987-B05738447586}" destId="{2F7A8970-E5E6-4C62-8D6C-DB128EEAE277}" srcOrd="0" destOrd="0" presId="urn:microsoft.com/office/officeart/2008/layout/HorizontalMultiLevelHierarchy"/>
    <dgm:cxn modelId="{33307104-EA3B-4E03-BBFD-29642171855E}" type="presParOf" srcId="{510BBB74-01D6-407C-8987-B05738447586}" destId="{E7ED0A26-DD28-4CC2-BF37-E2493D9B5ED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DD6FA3E-F0AA-4174-B4A2-E5A74C55C518}" type="datetime1">
              <a:rPr lang="es-ES" smtClean="0">
                <a:solidFill>
                  <a:schemeClr val="tx2"/>
                </a:solidFill>
              </a:rPr>
              <a:pPr algn="r" rtl="0"/>
              <a:t>01/09/2021</a:t>
            </a:fld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es-ES">
                <a:solidFill>
                  <a:schemeClr val="tx2"/>
                </a:solidFill>
              </a:rPr>
              <a:pPr algn="r" rtl="0"/>
              <a:t>‹Nº›</a:t>
            </a:fld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142CE8E-1509-4367-B318-56C7A1E910B6}" type="datetime1">
              <a:rPr lang="es-ES" smtClean="0"/>
              <a:pPr/>
              <a:t>01/09/2021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417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A6EC49-7015-4469-9A74-004F639B3FDA}" type="datetime1">
              <a:rPr lang="es-ES" smtClean="0"/>
              <a:pPr/>
              <a:t>01/09/2021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778434-5D58-47CE-9224-ED2BB79A18DD}" type="datetime1">
              <a:rPr lang="es-ES" smtClean="0"/>
              <a:pPr/>
              <a:t>01/09/2021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083ED9F-182D-465B-83F0-8108EBE0391A}" type="datetime1">
              <a:rPr lang="es-ES" smtClean="0"/>
              <a:pPr/>
              <a:t>01/09/2021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1690F1-80DA-4D8B-B458-8D4BD410131D}" type="datetime1">
              <a:rPr lang="es-ES" smtClean="0"/>
              <a:pPr/>
              <a:t>01/09/2021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778C7E-2806-4739-BD8D-319D61955722}" type="datetime1">
              <a:rPr lang="es-ES" smtClean="0"/>
              <a:pPr/>
              <a:t>01/09/2021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8437A7-884C-4343-A93E-6370C2487814}" type="datetime1">
              <a:rPr lang="es-ES" smtClean="0"/>
              <a:pPr/>
              <a:t>01/09/2021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ED79CC-2E17-4813-9B77-E03A744EFEA4}" type="datetime1">
              <a:rPr lang="es-ES" smtClean="0"/>
              <a:pPr/>
              <a:t>01/09/2021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229622-6F3C-4902-9962-43BF7D6E67A7}" type="datetime1">
              <a:rPr lang="es-ES" smtClean="0"/>
              <a:pPr/>
              <a:t>01/09/2021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F52E44-9152-44CF-BA11-17304D98E8E7}" type="datetime1">
              <a:rPr lang="es-ES" smtClean="0"/>
              <a:pPr/>
              <a:t>01/09/2021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6F3C807-97E5-4EB1-B67A-316AEC28F394}" type="datetime1">
              <a:rPr lang="es-ES" smtClean="0"/>
              <a:pPr/>
              <a:t>01/09/2021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58108" y="692696"/>
            <a:ext cx="8352928" cy="583264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sz="5400" dirty="0">
                <a:latin typeface="+mn-lt"/>
                <a:cs typeface="Aparajita" panose="020B0604020202020204" pitchFamily="34" charset="0"/>
              </a:rPr>
              <a:t/>
            </a:r>
            <a:br>
              <a:rPr lang="es-ES" sz="5400" dirty="0">
                <a:latin typeface="+mn-lt"/>
                <a:cs typeface="Aparajita" panose="020B0604020202020204" pitchFamily="34" charset="0"/>
              </a:rPr>
            </a:br>
            <a:r>
              <a:rPr lang="es-MX" sz="4400" b="1" dirty="0">
                <a:latin typeface="+mn-lt"/>
                <a:cs typeface="Aparajita" panose="020B0604020202020204" pitchFamily="34" charset="0"/>
              </a:rPr>
              <a:t>LENGUAJE Y COMUNICACIÓN</a:t>
            </a:r>
            <a:br>
              <a:rPr lang="es-MX" sz="4400" b="1" dirty="0">
                <a:latin typeface="+mn-lt"/>
                <a:cs typeface="Aparajita" panose="020B0604020202020204" pitchFamily="34" charset="0"/>
              </a:rPr>
            </a:br>
            <a:r>
              <a:rPr lang="es-MX" sz="2000" dirty="0">
                <a:latin typeface="+mn-lt"/>
              </a:rPr>
              <a:t/>
            </a:r>
            <a:br>
              <a:rPr lang="es-MX" sz="2000" dirty="0">
                <a:latin typeface="+mn-lt"/>
              </a:rPr>
            </a:br>
            <a:r>
              <a:rPr lang="es-MX" sz="2000" dirty="0">
                <a:latin typeface="+mn-lt"/>
              </a:rPr>
              <a:t>     </a:t>
            </a:r>
            <a:br>
              <a:rPr lang="es-MX" sz="2000" dirty="0">
                <a:latin typeface="+mn-lt"/>
              </a:rPr>
            </a:br>
            <a:r>
              <a:rPr lang="es-MX" sz="2400" dirty="0">
                <a:latin typeface="+mn-lt"/>
              </a:rPr>
              <a:t>Maestras: </a:t>
            </a:r>
            <a:r>
              <a:rPr lang="es-MX" sz="2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Yara Alejandra Hernández Figueroa </a:t>
            </a:r>
            <a:br>
              <a:rPr lang="es-MX" sz="2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r>
              <a:rPr lang="es-MX" sz="2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             Silvia Banda Servín</a:t>
            </a:r>
            <a:r>
              <a:rPr lang="es-MX" sz="2400" dirty="0">
                <a:latin typeface="+mn-lt"/>
              </a:rPr>
              <a:t/>
            </a:r>
            <a:br>
              <a:rPr lang="es-MX" sz="2400" dirty="0">
                <a:latin typeface="+mn-lt"/>
              </a:rPr>
            </a:br>
            <a:r>
              <a:rPr lang="es-MX" sz="2400" dirty="0">
                <a:latin typeface="+mn-lt"/>
                <a:cs typeface="Aparajita" panose="020B0604020202020204" pitchFamily="34" charset="0"/>
              </a:rPr>
              <a:t/>
            </a:r>
            <a:br>
              <a:rPr lang="es-MX" sz="2400" dirty="0">
                <a:latin typeface="+mn-lt"/>
                <a:cs typeface="Aparajita" panose="020B0604020202020204" pitchFamily="34" charset="0"/>
              </a:rPr>
            </a:br>
            <a:r>
              <a:rPr lang="es-MX" sz="2400" dirty="0">
                <a:latin typeface="+mn-lt"/>
                <a:cs typeface="Aparajita" panose="020B0604020202020204" pitchFamily="34" charset="0"/>
              </a:rPr>
              <a:t>  </a:t>
            </a:r>
            <a:r>
              <a:rPr lang="es-MX" sz="2400" b="1" dirty="0">
                <a:latin typeface="+mn-lt"/>
                <a:cs typeface="Aparajita" panose="020B0604020202020204" pitchFamily="34" charset="0"/>
              </a:rPr>
              <a:t>TRAYECTO FORMATIVO</a:t>
            </a:r>
            <a:r>
              <a:rPr lang="es-MX" sz="2400" dirty="0">
                <a:latin typeface="+mn-lt"/>
                <a:cs typeface="Aparajita" panose="020B0604020202020204" pitchFamily="34" charset="0"/>
              </a:rPr>
              <a:t>: </a:t>
            </a:r>
            <a:br>
              <a:rPr lang="es-MX" sz="2400" dirty="0">
                <a:latin typeface="+mn-lt"/>
                <a:cs typeface="Aparajita" panose="020B0604020202020204" pitchFamily="34" charset="0"/>
              </a:rPr>
            </a:br>
            <a:r>
              <a:rPr lang="es-MX" sz="2400" dirty="0">
                <a:latin typeface="+mn-lt"/>
                <a:cs typeface="Aparajita" panose="020B0604020202020204" pitchFamily="34" charset="0"/>
              </a:rPr>
              <a:t/>
            </a:r>
            <a:br>
              <a:rPr lang="es-MX" sz="2400" dirty="0">
                <a:latin typeface="+mn-lt"/>
                <a:cs typeface="Aparajita" panose="020B0604020202020204" pitchFamily="34" charset="0"/>
              </a:rPr>
            </a:br>
            <a:r>
              <a:rPr lang="es-MX" sz="2400" dirty="0">
                <a:latin typeface="+mn-lt"/>
                <a:cs typeface="Aparajita" panose="020B0604020202020204" pitchFamily="34" charset="0"/>
              </a:rPr>
              <a:t>         	</a:t>
            </a:r>
            <a:r>
              <a:rPr lang="es-MX" sz="2400" b="1" dirty="0">
                <a:solidFill>
                  <a:schemeClr val="tx1">
                    <a:lumMod val="50000"/>
                  </a:schemeClr>
                </a:solidFill>
                <a:latin typeface="+mn-lt"/>
                <a:cs typeface="Aparajita" panose="020B0604020202020204" pitchFamily="34" charset="0"/>
              </a:rPr>
              <a:t>Formación para la  enseñanza y el aprendizaje</a:t>
            </a:r>
            <a:br>
              <a:rPr lang="es-MX" sz="2400" b="1" dirty="0">
                <a:solidFill>
                  <a:schemeClr val="tx1">
                    <a:lumMod val="50000"/>
                  </a:schemeClr>
                </a:solidFill>
                <a:latin typeface="+mn-lt"/>
                <a:cs typeface="Aparajita" panose="020B0604020202020204" pitchFamily="34" charset="0"/>
              </a:rPr>
            </a:br>
            <a:r>
              <a:rPr lang="es-MX" sz="2400" b="1" dirty="0">
                <a:solidFill>
                  <a:schemeClr val="tx1">
                    <a:lumMod val="50000"/>
                  </a:schemeClr>
                </a:solidFill>
                <a:latin typeface="+mn-lt"/>
                <a:cs typeface="Aparajita" panose="020B0604020202020204" pitchFamily="34" charset="0"/>
              </a:rPr>
              <a:t>   </a:t>
            </a:r>
            <a:br>
              <a:rPr lang="es-MX" sz="2400" b="1" dirty="0">
                <a:solidFill>
                  <a:schemeClr val="tx1">
                    <a:lumMod val="50000"/>
                  </a:schemeClr>
                </a:solidFill>
                <a:latin typeface="+mn-lt"/>
                <a:cs typeface="Aparajita" panose="020B0604020202020204" pitchFamily="34" charset="0"/>
              </a:rPr>
            </a:br>
            <a:r>
              <a:rPr lang="es-MX" sz="2400" b="1" dirty="0">
                <a:latin typeface="+mn-lt"/>
                <a:cs typeface="Aparajita" panose="020B0604020202020204" pitchFamily="34" charset="0"/>
              </a:rPr>
              <a:t>Semestre:</a:t>
            </a:r>
            <a:r>
              <a:rPr lang="es-MX" sz="2400" dirty="0">
                <a:latin typeface="+mn-lt"/>
                <a:cs typeface="Aparajita" panose="020B0604020202020204" pitchFamily="34" charset="0"/>
              </a:rPr>
              <a:t> </a:t>
            </a:r>
            <a:r>
              <a:rPr lang="es-MX" sz="2400" b="1" dirty="0">
                <a:solidFill>
                  <a:schemeClr val="tx1">
                    <a:lumMod val="50000"/>
                  </a:schemeClr>
                </a:solidFill>
                <a:latin typeface="+mn-lt"/>
                <a:cs typeface="Aparajita" panose="020B0604020202020204" pitchFamily="34" charset="0"/>
              </a:rPr>
              <a:t>1°</a:t>
            </a:r>
            <a:r>
              <a:rPr lang="es-MX" sz="2400" dirty="0">
                <a:latin typeface="+mn-lt"/>
                <a:cs typeface="Aparajita" panose="020B0604020202020204" pitchFamily="34" charset="0"/>
              </a:rPr>
              <a:t/>
            </a:r>
            <a:br>
              <a:rPr lang="es-MX" sz="2400" dirty="0">
                <a:latin typeface="+mn-lt"/>
                <a:cs typeface="Aparajita" panose="020B0604020202020204" pitchFamily="34" charset="0"/>
              </a:rPr>
            </a:br>
            <a:r>
              <a:rPr lang="es-MX" sz="2400" dirty="0">
                <a:latin typeface="+mn-lt"/>
                <a:cs typeface="Aparajita" panose="020B0604020202020204" pitchFamily="34" charset="0"/>
              </a:rPr>
              <a:t>    </a:t>
            </a:r>
            <a:br>
              <a:rPr lang="es-MX" sz="2400" dirty="0">
                <a:latin typeface="+mn-lt"/>
                <a:cs typeface="Aparajita" panose="020B0604020202020204" pitchFamily="34" charset="0"/>
              </a:rPr>
            </a:br>
            <a:r>
              <a:rPr lang="es-MX" sz="2400" dirty="0">
                <a:latin typeface="+mn-lt"/>
                <a:cs typeface="Aparajita" panose="020B0604020202020204" pitchFamily="34" charset="0"/>
              </a:rPr>
              <a:t/>
            </a:r>
            <a:br>
              <a:rPr lang="es-MX" sz="2400" dirty="0">
                <a:latin typeface="+mn-lt"/>
                <a:cs typeface="Aparajita" panose="020B0604020202020204" pitchFamily="34" charset="0"/>
              </a:rPr>
            </a:br>
            <a:r>
              <a:rPr lang="es-MX" sz="2400" dirty="0">
                <a:latin typeface="+mn-lt"/>
                <a:cs typeface="Aparajita" panose="020B0604020202020204" pitchFamily="34" charset="0"/>
              </a:rPr>
              <a:t> </a:t>
            </a:r>
            <a:r>
              <a:rPr lang="es-MX" sz="2400" b="1" dirty="0">
                <a:latin typeface="+mn-lt"/>
                <a:cs typeface="Aparajita" panose="020B0604020202020204" pitchFamily="34" charset="0"/>
              </a:rPr>
              <a:t>Duración:</a:t>
            </a:r>
            <a:r>
              <a:rPr lang="es-MX" sz="2400" dirty="0">
                <a:latin typeface="+mn-lt"/>
                <a:cs typeface="Aparajita" panose="020B0604020202020204" pitchFamily="34" charset="0"/>
              </a:rPr>
              <a:t> </a:t>
            </a:r>
            <a:r>
              <a:rPr lang="es-MX" sz="2400" b="1" dirty="0">
                <a:solidFill>
                  <a:schemeClr val="tx1">
                    <a:lumMod val="50000"/>
                  </a:schemeClr>
                </a:solidFill>
                <a:latin typeface="+mn-lt"/>
                <a:cs typeface="Aparajita" panose="020B0604020202020204" pitchFamily="34" charset="0"/>
              </a:rPr>
              <a:t>4 </a:t>
            </a:r>
            <a:r>
              <a:rPr lang="es-MX" sz="2400" b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Aparajita" panose="020B0604020202020204" pitchFamily="34" charset="0"/>
              </a:rPr>
              <a:t>hras</a:t>
            </a:r>
            <a:r>
              <a:rPr lang="es-MX" sz="2400" b="1" dirty="0">
                <a:solidFill>
                  <a:schemeClr val="tx1">
                    <a:lumMod val="50000"/>
                  </a:schemeClr>
                </a:solidFill>
                <a:latin typeface="+mn-lt"/>
                <a:cs typeface="Aparajita" panose="020B0604020202020204" pitchFamily="34" charset="0"/>
              </a:rPr>
              <a:t>. por semana              4.5 créditos </a:t>
            </a:r>
            <a:endParaRPr lang="es-E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430A29E-50DA-4875-839F-ED73C68D1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765" y="-387424"/>
            <a:ext cx="3312367" cy="277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77267439-BD4F-41B2-BE35-DD5312A23E6B}"/>
              </a:ext>
            </a:extLst>
          </p:cNvPr>
          <p:cNvSpPr txBox="1"/>
          <p:nvPr/>
        </p:nvSpPr>
        <p:spPr>
          <a:xfrm>
            <a:off x="837828" y="260648"/>
            <a:ext cx="10081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tx1">
                    <a:lumMod val="50000"/>
                  </a:schemeClr>
                </a:solidFill>
              </a:rPr>
              <a:t>Bibliografía y Materiales de apoyo Unidad 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5105BBB-F08B-4DDE-BC40-477B64412923}"/>
              </a:ext>
            </a:extLst>
          </p:cNvPr>
          <p:cNvSpPr txBox="1"/>
          <p:nvPr/>
        </p:nvSpPr>
        <p:spPr>
          <a:xfrm>
            <a:off x="405628" y="1074509"/>
            <a:ext cx="1180931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tx1">
                    <a:lumMod val="50000"/>
                  </a:schemeClr>
                </a:solidFill>
              </a:rPr>
              <a:t>Briz, A. (2015) </a:t>
            </a:r>
            <a:r>
              <a:rPr lang="es-MX" sz="2000" b="1" i="1" u="sng" dirty="0">
                <a:solidFill>
                  <a:schemeClr val="tx1">
                    <a:lumMod val="50000"/>
                  </a:schemeClr>
                </a:solidFill>
              </a:rPr>
              <a:t>El análisis del discurso oral y su enseñanza. Filología e lingüística portuguesa, Brasil</a:t>
            </a:r>
            <a:r>
              <a:rPr lang="es-MX" sz="2000" b="1" dirty="0">
                <a:solidFill>
                  <a:schemeClr val="tx1">
                    <a:lumMod val="50000"/>
                  </a:schemeClr>
                </a:solidFill>
              </a:rPr>
              <a:t>. V 17, n.1, p. 17-56.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err="1">
                <a:solidFill>
                  <a:schemeClr val="tx1">
                    <a:lumMod val="50000"/>
                  </a:schemeClr>
                </a:solidFill>
              </a:rPr>
              <a:t>Cassany,D</a:t>
            </a:r>
            <a:r>
              <a:rPr lang="es-ES" sz="2000" b="1" dirty="0">
                <a:solidFill>
                  <a:schemeClr val="tx1">
                    <a:lumMod val="50000"/>
                  </a:schemeClr>
                </a:solidFill>
              </a:rPr>
              <a:t>. (1992) </a:t>
            </a:r>
            <a:r>
              <a:rPr lang="es-ES" sz="2000" b="1" i="1" u="sng" dirty="0">
                <a:solidFill>
                  <a:schemeClr val="tx1">
                    <a:lumMod val="50000"/>
                  </a:schemeClr>
                </a:solidFill>
              </a:rPr>
              <a:t>Enfoques didácticos para la enseñanza de la expresión escrita</a:t>
            </a:r>
            <a:r>
              <a:rPr lang="es-ES" sz="2000" b="1" dirty="0">
                <a:solidFill>
                  <a:schemeClr val="tx1">
                    <a:lumMod val="50000"/>
                  </a:schemeClr>
                </a:solidFill>
              </a:rPr>
              <a:t> Comunicación escrita. 6. 63,90.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err="1">
                <a:solidFill>
                  <a:schemeClr val="tx1">
                    <a:lumMod val="50000"/>
                  </a:schemeClr>
                </a:solidFill>
              </a:rPr>
              <a:t>Calsamiglia</a:t>
            </a:r>
            <a:r>
              <a:rPr lang="es-ES" sz="2000" b="1" dirty="0">
                <a:solidFill>
                  <a:schemeClr val="tx1">
                    <a:lumMod val="50000"/>
                  </a:schemeClr>
                </a:solidFill>
              </a:rPr>
              <a:t>, H y Tusón, Vals A. (1999). </a:t>
            </a:r>
            <a:r>
              <a:rPr lang="es-ES" sz="2000" b="1" i="1" u="sng" dirty="0">
                <a:solidFill>
                  <a:schemeClr val="tx1">
                    <a:lumMod val="50000"/>
                  </a:schemeClr>
                </a:solidFill>
              </a:rPr>
              <a:t>Las cosas del decir. Manual de análisis del discurso</a:t>
            </a:r>
            <a:r>
              <a:rPr lang="es-ES" sz="2000" b="1" dirty="0">
                <a:solidFill>
                  <a:schemeClr val="tx1">
                    <a:lumMod val="50000"/>
                  </a:schemeClr>
                </a:solidFill>
              </a:rPr>
              <a:t>. Barcelona Ariel.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>
                    <a:lumMod val="50000"/>
                  </a:schemeClr>
                </a:solidFill>
              </a:rPr>
              <a:t>Rockwell. E. (2001) </a:t>
            </a:r>
            <a:r>
              <a:rPr lang="es-ES" sz="2000" b="1" i="1" u="sng" dirty="0">
                <a:solidFill>
                  <a:schemeClr val="tx1">
                    <a:lumMod val="50000"/>
                  </a:schemeClr>
                </a:solidFill>
              </a:rPr>
              <a:t>La lectura como práctica cultural. Conceptos para el estudios de libros escolares</a:t>
            </a:r>
            <a:r>
              <a:rPr lang="es-ES" sz="2000" b="1" dirty="0">
                <a:solidFill>
                  <a:schemeClr val="tx1">
                    <a:lumMod val="50000"/>
                  </a:schemeClr>
                </a:solidFill>
              </a:rPr>
              <a:t>. Educación y Pesquisa. V. 27, p 11-26.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i="1" u="sng" dirty="0">
                <a:solidFill>
                  <a:schemeClr val="tx1">
                    <a:lumMod val="50000"/>
                  </a:schemeClr>
                </a:solidFill>
              </a:rPr>
              <a:t>SEP . Reforma de Educación Secundaria. Fundamentación Curricular, Español</a:t>
            </a:r>
            <a:endParaRPr lang="es-MX" sz="2000" b="1" i="1" u="sng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err="1">
                <a:solidFill>
                  <a:schemeClr val="tx1">
                    <a:lumMod val="50000"/>
                  </a:schemeClr>
                </a:solidFill>
              </a:rPr>
              <a:t>Mangado,J</a:t>
            </a:r>
            <a:r>
              <a:rPr lang="es-ES" sz="2000" b="1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s-ES" sz="2000" b="1" i="1" u="sng" dirty="0">
                <a:solidFill>
                  <a:schemeClr val="tx1">
                    <a:lumMod val="50000"/>
                  </a:schemeClr>
                </a:solidFill>
              </a:rPr>
              <a:t>Un modelo de análisis sintáctico, paso a paso</a:t>
            </a:r>
            <a:endParaRPr lang="es-MX" sz="2000" b="1" i="1" u="sng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>
                    <a:lumMod val="50000"/>
                  </a:schemeClr>
                </a:solidFill>
              </a:rPr>
              <a:t>Kaufman  A. y </a:t>
            </a:r>
            <a:r>
              <a:rPr lang="es-ES" sz="2000" b="1" dirty="0" err="1">
                <a:solidFill>
                  <a:schemeClr val="tx1">
                    <a:lumMod val="50000"/>
                  </a:schemeClr>
                </a:solidFill>
              </a:rPr>
              <a:t>Rodríguez,M</a:t>
            </a:r>
            <a:r>
              <a:rPr lang="es-ES" sz="2000" b="1" i="1" u="sng" dirty="0" err="1">
                <a:solidFill>
                  <a:schemeClr val="tx1">
                    <a:lumMod val="50000"/>
                  </a:schemeClr>
                </a:solidFill>
              </a:rPr>
              <a:t>.Hacia</a:t>
            </a:r>
            <a:r>
              <a:rPr lang="es-ES" sz="2000" b="1" i="1" u="sng" dirty="0">
                <a:solidFill>
                  <a:schemeClr val="tx1">
                    <a:lumMod val="50000"/>
                  </a:schemeClr>
                </a:solidFill>
              </a:rPr>
              <a:t> una tipología de los textos</a:t>
            </a:r>
            <a:endParaRPr lang="es-MX" sz="2000" b="1" i="1" u="sng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err="1">
                <a:solidFill>
                  <a:schemeClr val="tx1">
                    <a:lumMod val="50000"/>
                  </a:schemeClr>
                </a:solidFill>
              </a:rPr>
              <a:t>Lerner,D</a:t>
            </a:r>
            <a:r>
              <a:rPr lang="es-ES" sz="20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es-ES" sz="2000" b="1" i="1" u="sng" dirty="0">
                <a:solidFill>
                  <a:schemeClr val="tx1">
                    <a:lumMod val="50000"/>
                  </a:schemeClr>
                </a:solidFill>
              </a:rPr>
              <a:t> Leer y escribir en la escuela</a:t>
            </a:r>
            <a:endParaRPr lang="es-MX" sz="2000" b="1" i="1" u="sng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5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="" xmlns:a16="http://schemas.microsoft.com/office/drawing/2014/main" id="{F30A976C-CEB4-407B-B099-0B83C501B632}"/>
              </a:ext>
            </a:extLst>
          </p:cNvPr>
          <p:cNvSpPr/>
          <p:nvPr/>
        </p:nvSpPr>
        <p:spPr>
          <a:xfrm>
            <a:off x="4654252" y="260648"/>
            <a:ext cx="5446341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AR CENA" panose="02000000000000000000" pitchFamily="2" charset="0"/>
                <a:cs typeface="Aparajita" panose="020B0604020202020204" pitchFamily="34" charset="0"/>
              </a:rPr>
              <a:t>Las teorías lingüísticas y su relación con los propósitos y fundamentos del enfoque de la enseñanza del lenguaje</a:t>
            </a:r>
            <a:endParaRPr lang="es-MX" sz="2400" dirty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lvl="0"/>
            <a:endParaRPr lang="es-MX" sz="2400" dirty="0"/>
          </a:p>
        </p:txBody>
      </p:sp>
      <p:sp>
        <p:nvSpPr>
          <p:cNvPr id="10" name="Rectángulo: esquinas diagonales redondeadas 9">
            <a:extLst>
              <a:ext uri="{FF2B5EF4-FFF2-40B4-BE49-F238E27FC236}">
                <a16:creationId xmlns="" xmlns:a16="http://schemas.microsoft.com/office/drawing/2014/main" id="{7CF1BCCE-9A6E-4560-9C89-802070000C00}"/>
              </a:ext>
            </a:extLst>
          </p:cNvPr>
          <p:cNvSpPr/>
          <p:nvPr/>
        </p:nvSpPr>
        <p:spPr>
          <a:xfrm>
            <a:off x="765820" y="620688"/>
            <a:ext cx="3240360" cy="1368152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8624202E-44D0-44E0-8237-D33AE2204CEC}"/>
              </a:ext>
            </a:extLst>
          </p:cNvPr>
          <p:cNvSpPr txBox="1"/>
          <p:nvPr/>
        </p:nvSpPr>
        <p:spPr>
          <a:xfrm>
            <a:off x="1269876" y="1012376"/>
            <a:ext cx="2232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3200" b="1" dirty="0">
                <a:latin typeface="AR BLANCA" panose="02000000000000000000" pitchFamily="2" charset="0"/>
              </a:rPr>
              <a:t>UNIDAD I</a:t>
            </a:r>
          </a:p>
        </p:txBody>
      </p:sp>
      <p:sp>
        <p:nvSpPr>
          <p:cNvPr id="13" name="Rectángulo: biselado 12">
            <a:extLst>
              <a:ext uri="{FF2B5EF4-FFF2-40B4-BE49-F238E27FC236}">
                <a16:creationId xmlns="" xmlns:a16="http://schemas.microsoft.com/office/drawing/2014/main" id="{D1328AA2-8499-43C7-A58B-CD2D7D1F3E34}"/>
              </a:ext>
            </a:extLst>
          </p:cNvPr>
          <p:cNvSpPr/>
          <p:nvPr/>
        </p:nvSpPr>
        <p:spPr>
          <a:xfrm>
            <a:off x="6238428" y="3083768"/>
            <a:ext cx="2736304" cy="1584176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b="1" dirty="0"/>
              <a:t>ANÁLISIS DE VIDEOS</a:t>
            </a:r>
            <a:endParaRPr lang="es-MX" sz="2400" b="1" dirty="0"/>
          </a:p>
        </p:txBody>
      </p:sp>
      <p:sp>
        <p:nvSpPr>
          <p:cNvPr id="14" name="Franja diagonal 13">
            <a:extLst>
              <a:ext uri="{FF2B5EF4-FFF2-40B4-BE49-F238E27FC236}">
                <a16:creationId xmlns="" xmlns:a16="http://schemas.microsoft.com/office/drawing/2014/main" id="{F052085D-AB4B-49E8-BAEA-DE816AE80FD7}"/>
              </a:ext>
            </a:extLst>
          </p:cNvPr>
          <p:cNvSpPr/>
          <p:nvPr/>
        </p:nvSpPr>
        <p:spPr>
          <a:xfrm rot="1530886">
            <a:off x="910317" y="3336855"/>
            <a:ext cx="4189087" cy="1953722"/>
          </a:xfrm>
          <a:prstGeom prst="diagStrip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D1C7E757-BDC4-4F14-9CB0-E67B839C668B}"/>
              </a:ext>
            </a:extLst>
          </p:cNvPr>
          <p:cNvSpPr txBox="1"/>
          <p:nvPr/>
        </p:nvSpPr>
        <p:spPr>
          <a:xfrm>
            <a:off x="1629916" y="3664465"/>
            <a:ext cx="1944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2400" b="1" dirty="0">
                <a:solidFill>
                  <a:schemeClr val="bg1"/>
                </a:solidFill>
              </a:rPr>
              <a:t>EVIDENCIA</a:t>
            </a:r>
          </a:p>
        </p:txBody>
      </p:sp>
      <p:sp>
        <p:nvSpPr>
          <p:cNvPr id="17" name="Diagrama de flujo: almacenamiento interno 16">
            <a:extLst>
              <a:ext uri="{FF2B5EF4-FFF2-40B4-BE49-F238E27FC236}">
                <a16:creationId xmlns="" xmlns:a16="http://schemas.microsoft.com/office/drawing/2014/main" id="{9DBE21AF-CCEB-4B66-A6BD-A34C0D5D4D0B}"/>
              </a:ext>
            </a:extLst>
          </p:cNvPr>
          <p:cNvSpPr/>
          <p:nvPr/>
        </p:nvSpPr>
        <p:spPr>
          <a:xfrm>
            <a:off x="339650" y="5169411"/>
            <a:ext cx="11422184" cy="1584176"/>
          </a:xfrm>
          <a:prstGeom prst="flowChartInternalStorage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s-MX" sz="2400" b="1" i="1" dirty="0">
                <a:solidFill>
                  <a:schemeClr val="accent5">
                    <a:lumMod val="50000"/>
                  </a:schemeClr>
                </a:solidFill>
              </a:rPr>
              <a:t>Identifica y usa elementos de las teorías lingüísticas para el análisis  de actividades escolares y situaciones comunicativas cotidianas.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A88D01A8-371B-49D8-8BDA-6DFEB930DBEF}"/>
              </a:ext>
            </a:extLst>
          </p:cNvPr>
          <p:cNvSpPr txBox="1"/>
          <p:nvPr/>
        </p:nvSpPr>
        <p:spPr>
          <a:xfrm>
            <a:off x="339650" y="5497355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CRITERIOS </a:t>
            </a:r>
          </a:p>
          <a:p>
            <a:pPr algn="ctr"/>
            <a:r>
              <a:rPr lang="es-MX" sz="1600" b="1" dirty="0"/>
              <a:t>DE </a:t>
            </a:r>
          </a:p>
          <a:p>
            <a:pPr algn="ctr"/>
            <a:r>
              <a:rPr lang="es-MX" sz="1600" b="1" dirty="0"/>
              <a:t>DESEMPEÑO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7BDD74D4-28EE-4326-926E-E0CA0CF160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651452"/>
              </p:ext>
            </p:extLst>
          </p:nvPr>
        </p:nvGraphicFramePr>
        <p:xfrm>
          <a:off x="1" y="116632"/>
          <a:ext cx="1218882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989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>
              <a:lumMod val="60000"/>
              <a:lumOff val="40000"/>
            </a:schemeClr>
          </a:fgClr>
          <a:bgClr>
            <a:schemeClr val="tx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5C8B5E-DEEA-4756-A57B-80F6AFC7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6" y="332656"/>
            <a:ext cx="11449272" cy="1152128"/>
          </a:xfrm>
        </p:spPr>
        <p:txBody>
          <a:bodyPr>
            <a:normAutofit fontScale="90000"/>
          </a:bodyPr>
          <a:lstStyle/>
          <a:p>
            <a:r>
              <a:rPr lang="es-MX" sz="4000" b="1" dirty="0"/>
              <a:t>Bibliografía y Materiales de apoyo.  Unidad II</a:t>
            </a:r>
            <a:r>
              <a:rPr lang="es-MX" sz="4400" b="1" dirty="0"/>
              <a:t/>
            </a:r>
            <a:br>
              <a:rPr lang="es-MX" sz="4400" b="1" dirty="0"/>
            </a:b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B6D7890-C120-468C-81AC-2C5776F6DDA9}"/>
              </a:ext>
            </a:extLst>
          </p:cNvPr>
          <p:cNvSpPr txBox="1"/>
          <p:nvPr/>
        </p:nvSpPr>
        <p:spPr>
          <a:xfrm>
            <a:off x="333772" y="1124744"/>
            <a:ext cx="1152128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400" dirty="0"/>
              <a:t>Coll, C., </a:t>
            </a:r>
            <a:r>
              <a:rPr lang="es-MX" sz="2400" dirty="0" err="1"/>
              <a:t>Palacios,J</a:t>
            </a:r>
            <a:r>
              <a:rPr lang="es-MX" sz="2400" dirty="0"/>
              <a:t> &amp; Marchesi, A. (2009) (</a:t>
            </a:r>
            <a:r>
              <a:rPr lang="es-MX" sz="2400" dirty="0" err="1"/>
              <a:t>Comps</a:t>
            </a:r>
            <a:r>
              <a:rPr lang="es-MX" sz="2400" dirty="0"/>
              <a:t>.). </a:t>
            </a:r>
            <a:r>
              <a:rPr lang="es-MX" sz="2400" b="1" i="1" u="sng" dirty="0"/>
              <a:t>Desarrollo psicológico y educación, 1 psicología evolutiva. </a:t>
            </a:r>
            <a:r>
              <a:rPr lang="es-MX" sz="2400" dirty="0"/>
              <a:t>   Madrid: Alianza,1999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400" dirty="0"/>
              <a:t>Dávalos, A. (2017) </a:t>
            </a:r>
            <a:r>
              <a:rPr lang="es-MX" sz="2400" b="1" i="1" u="sng" dirty="0"/>
              <a:t>Diálogos sobre alfabetización inicial</a:t>
            </a:r>
            <a:r>
              <a:rPr lang="es-MX" sz="2400" dirty="0"/>
              <a:t> México: Trabajos Manuales Escolares (</a:t>
            </a:r>
            <a:r>
              <a:rPr lang="es-MX" sz="2400" b="1" dirty="0"/>
              <a:t>Parte I</a:t>
            </a:r>
            <a:r>
              <a:rPr lang="es-MX" sz="24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400" dirty="0"/>
              <a:t>Delval, J. (1994) </a:t>
            </a:r>
            <a:r>
              <a:rPr lang="es-MX" sz="2400" b="1" i="1" u="sng" dirty="0"/>
              <a:t>El lenguaje. En el desarrollo humano</a:t>
            </a:r>
            <a:r>
              <a:rPr lang="es-MX" sz="2400" dirty="0"/>
              <a:t>. Madrid: Siglo XXI (</a:t>
            </a:r>
            <a:r>
              <a:rPr lang="es-MX" sz="2400" b="1" dirty="0"/>
              <a:t>Cap. 12</a:t>
            </a:r>
            <a:r>
              <a:rPr lang="es-MX" sz="24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400" dirty="0"/>
              <a:t>Ferreiro, E. (1997) </a:t>
            </a:r>
            <a:r>
              <a:rPr lang="es-MX" sz="2400" b="1" i="1" u="sng" dirty="0"/>
              <a:t>La representación dl lenguaje y el proceso de alfabetización. En Alfabetización. Teoría y práctica . </a:t>
            </a:r>
            <a:endParaRPr lang="es-MX" sz="2400" dirty="0"/>
          </a:p>
          <a:p>
            <a:r>
              <a:rPr lang="es-MX" sz="2400" dirty="0"/>
              <a:t>     México: Siglo XXI, pp.  </a:t>
            </a:r>
            <a:r>
              <a:rPr lang="es-MX" sz="2400" b="1" dirty="0"/>
              <a:t>13- 28 y 158- 175</a:t>
            </a:r>
          </a:p>
        </p:txBody>
      </p:sp>
    </p:spTree>
    <p:extLst>
      <p:ext uri="{BB962C8B-B14F-4D97-AF65-F5344CB8AC3E}">
        <p14:creationId xmlns:p14="http://schemas.microsoft.com/office/powerpoint/2010/main" val="157867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40000"/>
              <a:lumOff val="60000"/>
            </a:schemeClr>
          </a:fgClr>
          <a:bgClr>
            <a:schemeClr val="accent3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5C8B5E-DEEA-4756-A57B-80F6AFC7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6" y="332656"/>
            <a:ext cx="11449272" cy="1152128"/>
          </a:xfrm>
        </p:spPr>
        <p:txBody>
          <a:bodyPr>
            <a:normAutofit fontScale="90000"/>
          </a:bodyPr>
          <a:lstStyle/>
          <a:p>
            <a:r>
              <a:rPr lang="es-MX" sz="4000" b="1" dirty="0"/>
              <a:t>Bibliografía y Materiales de apoyo.  Unidad II</a:t>
            </a:r>
            <a:r>
              <a:rPr lang="es-MX" sz="4400" b="1" dirty="0"/>
              <a:t/>
            </a:r>
            <a:br>
              <a:rPr lang="es-MX" sz="4400" b="1" dirty="0"/>
            </a:b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69C559F4-D513-4C46-804C-9F819CA4AE42}"/>
              </a:ext>
            </a:extLst>
          </p:cNvPr>
          <p:cNvSpPr txBox="1"/>
          <p:nvPr/>
        </p:nvSpPr>
        <p:spPr>
          <a:xfrm>
            <a:off x="1053852" y="1720840"/>
            <a:ext cx="1065718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400" dirty="0"/>
              <a:t>López – </a:t>
            </a:r>
            <a:r>
              <a:rPr lang="es-MX" sz="2400" dirty="0" err="1"/>
              <a:t>Ornat</a:t>
            </a:r>
            <a:r>
              <a:rPr lang="es-MX" sz="2400" dirty="0"/>
              <a:t>, S.  (2011) </a:t>
            </a:r>
            <a:r>
              <a:rPr lang="es-MX" sz="2400" b="1" i="1" u="sng" dirty="0"/>
              <a:t>La adquisición del lenguaje, un resumen en 2011 </a:t>
            </a:r>
            <a:r>
              <a:rPr lang="es-MX" sz="2400" dirty="0"/>
              <a:t>Revista Logopedia (1,1), 1.- 11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400" dirty="0" err="1"/>
              <a:t>Nemirovsky</a:t>
            </a:r>
            <a:r>
              <a:rPr lang="es-MX" sz="2400" dirty="0"/>
              <a:t>, M. (1999) </a:t>
            </a:r>
            <a:r>
              <a:rPr lang="es-MX" sz="2400" b="1" i="1" u="sng" dirty="0"/>
              <a:t>Sobre la enseñanza del lenguaje escrito y temas aledaños. </a:t>
            </a:r>
            <a:r>
              <a:rPr lang="es-MX" sz="2400" dirty="0"/>
              <a:t> Barcelona. Paidós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400" dirty="0"/>
              <a:t>Vernon, S. (2004) </a:t>
            </a:r>
            <a:r>
              <a:rPr lang="es-MX" sz="2400" b="1" i="1" u="sng" dirty="0"/>
              <a:t>Tres distintos enfoques en las propuestas de alfabetización inicial </a:t>
            </a:r>
            <a:r>
              <a:rPr lang="es-MX" b="1" i="1" u="sng" dirty="0"/>
              <a:t> </a:t>
            </a:r>
            <a:r>
              <a:rPr lang="es-MX" sz="2400" dirty="0"/>
              <a:t>en Pellicer, A. y Vernon, S. (</a:t>
            </a:r>
            <a:r>
              <a:rPr lang="es-MX" sz="2400" dirty="0" err="1"/>
              <a:t>Comps</a:t>
            </a:r>
            <a:r>
              <a:rPr lang="es-MX" sz="2400" dirty="0"/>
              <a:t>) (2004).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400" dirty="0"/>
              <a:t> </a:t>
            </a:r>
            <a:r>
              <a:rPr lang="es-MX" sz="2400" b="1" i="1" u="sng" dirty="0"/>
              <a:t>Aprender y enseñar la lengua escrita en el aula </a:t>
            </a:r>
            <a:r>
              <a:rPr lang="es-MX" sz="2400" dirty="0"/>
              <a:t>.México:</a:t>
            </a:r>
          </a:p>
          <a:p>
            <a:r>
              <a:rPr lang="es-MX" sz="2400" dirty="0"/>
              <a:t>      SM Cap. 7 (Parte II)</a:t>
            </a:r>
          </a:p>
        </p:txBody>
      </p:sp>
    </p:spTree>
    <p:extLst>
      <p:ext uri="{BB962C8B-B14F-4D97-AF65-F5344CB8AC3E}">
        <p14:creationId xmlns:p14="http://schemas.microsoft.com/office/powerpoint/2010/main" val="42910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3">
              <a:lumMod val="40000"/>
              <a:lumOff val="60000"/>
            </a:schemeClr>
          </a:fgClr>
          <a:bgClr>
            <a:schemeClr val="accent3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D121715-7B6F-4DB4-9CF3-73B13DCC6DFB}"/>
              </a:ext>
            </a:extLst>
          </p:cNvPr>
          <p:cNvSpPr txBox="1"/>
          <p:nvPr/>
        </p:nvSpPr>
        <p:spPr>
          <a:xfrm>
            <a:off x="405780" y="1720840"/>
            <a:ext cx="1144927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400" dirty="0"/>
              <a:t>Romero- Contreras, S. (1999) </a:t>
            </a:r>
            <a:r>
              <a:rPr lang="es-MX" sz="2400" b="1" i="1" u="sng" dirty="0"/>
              <a:t>La comunicación y el lenguaje: aspectos teóricos básicos para los profesores de educación básica. </a:t>
            </a:r>
            <a:r>
              <a:rPr lang="es-MX" sz="2400" dirty="0"/>
              <a:t>México: Secretaría de Educación Pública, Subsecretaría de Educación Básica y Normal  Fondo Mixto  de Cooperación Técnica y Científica México-España.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400" dirty="0" err="1"/>
              <a:t>Tolchinsky</a:t>
            </a:r>
            <a:r>
              <a:rPr lang="es-MX" sz="2400" dirty="0"/>
              <a:t>, L. y Simó, R. (2001). </a:t>
            </a:r>
            <a:r>
              <a:rPr lang="es-MX" sz="2400" b="1" i="1" u="sng" dirty="0"/>
              <a:t> Escribir y leer a través del </a:t>
            </a:r>
            <a:r>
              <a:rPr lang="es-MX" sz="2400" b="1" i="1" u="sng" dirty="0" err="1"/>
              <a:t>curriculum</a:t>
            </a:r>
            <a:r>
              <a:rPr lang="es-MX" sz="2400" dirty="0"/>
              <a:t> . Barcelona: Universidad de Barcelona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400" dirty="0"/>
              <a:t>Serra, M. , Serrat, E. , Solé, R., Bel, A., y </a:t>
            </a:r>
            <a:r>
              <a:rPr lang="es-MX" sz="2400" dirty="0" err="1"/>
              <a:t>Aparici</a:t>
            </a:r>
            <a:r>
              <a:rPr lang="es-MX" sz="2400" dirty="0"/>
              <a:t>, M. (2000) </a:t>
            </a:r>
            <a:r>
              <a:rPr lang="es-MX" sz="2400" b="1" i="1" u="sng" dirty="0"/>
              <a:t> La adquisición del lenguaje. </a:t>
            </a:r>
            <a:r>
              <a:rPr lang="es-MX" sz="2400" dirty="0"/>
              <a:t>Barcelona: Ariel Psicología.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A98E3C1C-5A3D-43F7-9988-169A0D892C48}"/>
              </a:ext>
            </a:extLst>
          </p:cNvPr>
          <p:cNvSpPr txBox="1"/>
          <p:nvPr/>
        </p:nvSpPr>
        <p:spPr>
          <a:xfrm>
            <a:off x="1845940" y="404664"/>
            <a:ext cx="871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/>
              <a:t>Bibliografía y Materiales de apoyo.  Unidad II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00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F3A1C5AD-3728-4CED-87ED-E09ED98ECB9E}"/>
              </a:ext>
            </a:extLst>
          </p:cNvPr>
          <p:cNvSpPr/>
          <p:nvPr/>
        </p:nvSpPr>
        <p:spPr>
          <a:xfrm rot="5400000">
            <a:off x="5345642" y="-4792815"/>
            <a:ext cx="1346344" cy="113052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/>
            <a:endParaRPr lang="es-MX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669C4D39-239E-44F2-B2D7-6A65D02ECC0D}"/>
              </a:ext>
            </a:extLst>
          </p:cNvPr>
          <p:cNvSpPr txBox="1"/>
          <p:nvPr/>
        </p:nvSpPr>
        <p:spPr>
          <a:xfrm>
            <a:off x="549797" y="186641"/>
            <a:ext cx="113772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chemeClr val="bg2">
                    <a:lumMod val="10000"/>
                  </a:schemeClr>
                </a:solidFill>
                <a:latin typeface="AR CENA" panose="02000000000000000000" pitchFamily="2" charset="0"/>
              </a:rPr>
              <a:t>UNIDAD II</a:t>
            </a:r>
          </a:p>
          <a:p>
            <a:pPr lvl="0" algn="ctr"/>
            <a:r>
              <a:rPr lang="es-MX" sz="2800" dirty="0">
                <a:solidFill>
                  <a:schemeClr val="bg2">
                    <a:lumMod val="10000"/>
                  </a:schemeClr>
                </a:solidFill>
                <a:latin typeface="AR CENA" panose="02000000000000000000" pitchFamily="2" charset="0"/>
              </a:rPr>
              <a:t>Aportes de las investigaciones psicolingüísticas a la comprensión del desarrollo del lenguaje y de adquisición de la lengua escrita.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="" xmlns:a16="http://schemas.microsoft.com/office/drawing/2014/main" id="{B5E63D11-451E-4F41-8969-E1E3368B65F2}"/>
              </a:ext>
            </a:extLst>
          </p:cNvPr>
          <p:cNvSpPr/>
          <p:nvPr/>
        </p:nvSpPr>
        <p:spPr>
          <a:xfrm>
            <a:off x="5662364" y="2940361"/>
            <a:ext cx="6264697" cy="37077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s-MX" sz="2000" b="1" dirty="0">
              <a:solidFill>
                <a:schemeClr val="tx1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</a:rPr>
              <a:t>Selección de información teórica revisada para su uso en situaciones de análisis e interpretación del lenguaje.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2000" b="1" dirty="0">
              <a:solidFill>
                <a:schemeClr val="tx1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</a:rPr>
              <a:t>Nivel de comprensión de los procesos de aprendizaje implícitos en el aprendizaje de la lengua oral y escrita desde una postura constructivista.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2000" b="1" dirty="0">
              <a:solidFill>
                <a:schemeClr val="tx1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</a:rPr>
              <a:t>Identificación de los procesos implícitos en el desarrollo lingüísticos de los niños en edad escolar.</a:t>
            </a:r>
          </a:p>
          <a:p>
            <a:pPr lvl="0"/>
            <a:endParaRPr lang="es-MX" sz="2400" dirty="0"/>
          </a:p>
        </p:txBody>
      </p:sp>
      <p:sp>
        <p:nvSpPr>
          <p:cNvPr id="11" name="Rectángulo: biselado 10">
            <a:extLst>
              <a:ext uri="{FF2B5EF4-FFF2-40B4-BE49-F238E27FC236}">
                <a16:creationId xmlns="" xmlns:a16="http://schemas.microsoft.com/office/drawing/2014/main" id="{B3846EEE-3AAA-49F6-83D1-EAE86A61963C}"/>
              </a:ext>
            </a:extLst>
          </p:cNvPr>
          <p:cNvSpPr/>
          <p:nvPr/>
        </p:nvSpPr>
        <p:spPr>
          <a:xfrm>
            <a:off x="261764" y="3573016"/>
            <a:ext cx="4608512" cy="2801666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1" dirty="0">
                <a:solidFill>
                  <a:schemeClr val="tx1">
                    <a:lumMod val="50000"/>
                  </a:schemeClr>
                </a:solidFill>
              </a:rPr>
              <a:t>Reporte de análisis de  caso:  nivel  de conceptualización de la escritura</a:t>
            </a:r>
          </a:p>
        </p:txBody>
      </p:sp>
      <p:sp>
        <p:nvSpPr>
          <p:cNvPr id="12" name="Diagrama de flujo: conector fuera de página 11">
            <a:extLst>
              <a:ext uri="{FF2B5EF4-FFF2-40B4-BE49-F238E27FC236}">
                <a16:creationId xmlns="" xmlns:a16="http://schemas.microsoft.com/office/drawing/2014/main" id="{802E8C17-5382-49CD-BBD3-6A47636044B4}"/>
              </a:ext>
            </a:extLst>
          </p:cNvPr>
          <p:cNvSpPr/>
          <p:nvPr/>
        </p:nvSpPr>
        <p:spPr>
          <a:xfrm>
            <a:off x="6880716" y="1820212"/>
            <a:ext cx="3960440" cy="876940"/>
          </a:xfrm>
          <a:prstGeom prst="flowChartOffpage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1" dirty="0"/>
              <a:t>CRITERIOS DE DESEMPEÑO</a:t>
            </a:r>
          </a:p>
        </p:txBody>
      </p:sp>
      <p:sp>
        <p:nvSpPr>
          <p:cNvPr id="13" name="Diagrama de flujo: conector fuera de página 12">
            <a:extLst>
              <a:ext uri="{FF2B5EF4-FFF2-40B4-BE49-F238E27FC236}">
                <a16:creationId xmlns="" xmlns:a16="http://schemas.microsoft.com/office/drawing/2014/main" id="{2EC77232-33A6-4DFE-86C3-1303E8CBA397}"/>
              </a:ext>
            </a:extLst>
          </p:cNvPr>
          <p:cNvSpPr/>
          <p:nvPr/>
        </p:nvSpPr>
        <p:spPr>
          <a:xfrm>
            <a:off x="1344545" y="2114530"/>
            <a:ext cx="1944216" cy="876940"/>
          </a:xfrm>
          <a:prstGeom prst="flowChartOffpage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1" dirty="0"/>
              <a:t>EVIDENCIA</a:t>
            </a:r>
          </a:p>
        </p:txBody>
      </p:sp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A61D094C-8EF6-46A3-B852-012A0EE85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817722"/>
              </p:ext>
            </p:extLst>
          </p:nvPr>
        </p:nvGraphicFramePr>
        <p:xfrm>
          <a:off x="0" y="0"/>
          <a:ext cx="1218882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agrama de flujo: conector fuera de página 2">
            <a:extLst>
              <a:ext uri="{FF2B5EF4-FFF2-40B4-BE49-F238E27FC236}">
                <a16:creationId xmlns="" xmlns:a16="http://schemas.microsoft.com/office/drawing/2014/main" id="{3D5F2243-2E0C-4F4A-A395-82F68041D145}"/>
              </a:ext>
            </a:extLst>
          </p:cNvPr>
          <p:cNvSpPr/>
          <p:nvPr/>
        </p:nvSpPr>
        <p:spPr>
          <a:xfrm>
            <a:off x="909836" y="260648"/>
            <a:ext cx="10081120" cy="2304256"/>
          </a:xfrm>
          <a:prstGeom prst="flowChartOffpageConnector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3600" b="1" dirty="0">
                <a:solidFill>
                  <a:schemeClr val="bg2">
                    <a:lumMod val="25000"/>
                  </a:schemeClr>
                </a:solidFill>
                <a:latin typeface="AR CENA" panose="02000000000000000000" pitchFamily="2" charset="0"/>
                <a:cs typeface="Aparajita" panose="020B0604020202020204" pitchFamily="34" charset="0"/>
              </a:rPr>
              <a:t>III UNIDAD</a:t>
            </a:r>
          </a:p>
          <a:p>
            <a:pPr lvl="0" algn="ctr"/>
            <a:r>
              <a:rPr lang="es-MX" sz="3600" b="1" dirty="0">
                <a:solidFill>
                  <a:schemeClr val="bg2">
                    <a:lumMod val="25000"/>
                  </a:schemeClr>
                </a:solidFill>
                <a:latin typeface="AR CENA" panose="02000000000000000000" pitchFamily="2" charset="0"/>
                <a:cs typeface="Aparajita" panose="020B0604020202020204" pitchFamily="34" charset="0"/>
              </a:rPr>
              <a:t>Los marcos de referencia y las decisiones didácticas de los docentes</a:t>
            </a:r>
            <a:endParaRPr lang="es-MX" sz="3600" b="1" dirty="0">
              <a:solidFill>
                <a:schemeClr val="bg2">
                  <a:lumMod val="25000"/>
                </a:schemeClr>
              </a:solidFill>
              <a:latin typeface="AR CENA" panose="02000000000000000000" pitchFamily="2" charset="0"/>
            </a:endParaRPr>
          </a:p>
        </p:txBody>
      </p:sp>
      <p:sp>
        <p:nvSpPr>
          <p:cNvPr id="4" name="Rectángulo: esquinas superiores cortadas 3">
            <a:extLst>
              <a:ext uri="{FF2B5EF4-FFF2-40B4-BE49-F238E27FC236}">
                <a16:creationId xmlns="" xmlns:a16="http://schemas.microsoft.com/office/drawing/2014/main" id="{49C38216-D939-4231-AA25-9239E5BE58BA}"/>
              </a:ext>
            </a:extLst>
          </p:cNvPr>
          <p:cNvSpPr/>
          <p:nvPr/>
        </p:nvSpPr>
        <p:spPr>
          <a:xfrm>
            <a:off x="981844" y="3325619"/>
            <a:ext cx="9145016" cy="3096344"/>
          </a:xfrm>
          <a:prstGeom prst="snip2Same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El desarrollo de la comunicación del lenguaje.</a:t>
            </a:r>
          </a:p>
          <a:p>
            <a:pPr lvl="0" algn="l">
              <a:buFont typeface="Wingdings" panose="05000000000000000000" pitchFamily="2" charset="2"/>
              <a:buChar char="ü"/>
            </a:pPr>
            <a:endParaRPr lang="es-MX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lvl="0" algn="l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Adquisición del sistema de escritura y evolución de los conocimientos sobre la lengua escrita.</a:t>
            </a:r>
          </a:p>
        </p:txBody>
      </p:sp>
    </p:spTree>
    <p:extLst>
      <p:ext uri="{BB962C8B-B14F-4D97-AF65-F5344CB8AC3E}">
        <p14:creationId xmlns:p14="http://schemas.microsoft.com/office/powerpoint/2010/main" val="48891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0000">
              <a:srgbClr val="990099">
                <a:shade val="67500"/>
                <a:satMod val="115000"/>
              </a:srgbClr>
            </a:gs>
            <a:gs pos="100000">
              <a:srgbClr val="990099">
                <a:shade val="100000"/>
                <a:satMod val="115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D121715-7B6F-4DB4-9CF3-73B13DCC6DFB}"/>
              </a:ext>
            </a:extLst>
          </p:cNvPr>
          <p:cNvSpPr txBox="1"/>
          <p:nvPr/>
        </p:nvSpPr>
        <p:spPr>
          <a:xfrm>
            <a:off x="369775" y="1"/>
            <a:ext cx="11819049" cy="5447645"/>
          </a:xfrm>
          <a:prstGeom prst="rect">
            <a:avLst/>
          </a:prstGeom>
          <a:pattFill prst="ltVert">
            <a:fgClr>
              <a:schemeClr val="accent3">
                <a:lumMod val="40000"/>
                <a:lumOff val="6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es-MX" sz="3200" b="1" dirty="0"/>
              <a:t>Bibliografía básica    Unidad III</a:t>
            </a:r>
          </a:p>
          <a:p>
            <a:pPr algn="ctr"/>
            <a:endParaRPr lang="es-MX" sz="2800" b="1" dirty="0"/>
          </a:p>
          <a:p>
            <a:endParaRPr lang="es-MX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2400" dirty="0"/>
              <a:t>Castedo, M. (1995) </a:t>
            </a:r>
            <a:r>
              <a:rPr lang="es-MX" sz="2400" b="1" i="1" u="sng" dirty="0"/>
              <a:t>Construcción de lectores y escritores. Lectura y Vida</a:t>
            </a:r>
          </a:p>
          <a:p>
            <a:r>
              <a:rPr lang="es-MX" sz="2400" dirty="0"/>
              <a:t>       Revista Latinoamericana de Lectura, Vol. 16, núm. 3 pp. 5- 24.</a:t>
            </a:r>
          </a:p>
          <a:p>
            <a:endParaRPr lang="es-MX" sz="2400" dirty="0"/>
          </a:p>
          <a:p>
            <a:r>
              <a:rPr lang="es-MX" sz="2400" dirty="0"/>
              <a:t>____ (2007)  </a:t>
            </a:r>
            <a:r>
              <a:rPr lang="es-MX" sz="2400" b="1" u="sng" dirty="0"/>
              <a:t>Notas sobre la didáctica de la lectura y la escritura en la formación continua de docentes</a:t>
            </a:r>
            <a:r>
              <a:rPr lang="es-MX" sz="2400" dirty="0"/>
              <a:t>. Lectura y Vida 28 (2). 6- 18</a:t>
            </a:r>
          </a:p>
          <a:p>
            <a:endParaRPr lang="es-MX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2400" dirty="0"/>
              <a:t>Lerner, D. (2001). </a:t>
            </a:r>
            <a:r>
              <a:rPr lang="es-MX" sz="2400" b="1" u="sng" dirty="0"/>
              <a:t>Leer y escribir en la escuela: lo real, lo posible y lo </a:t>
            </a:r>
            <a:r>
              <a:rPr lang="es-MX" sz="2400" b="1" u="sng" dirty="0" err="1"/>
              <a:t>necesario.</a:t>
            </a:r>
            <a:r>
              <a:rPr lang="es-MX" sz="2400" dirty="0" err="1"/>
              <a:t>México</a:t>
            </a:r>
            <a:r>
              <a:rPr lang="es-MX" sz="2400" dirty="0"/>
              <a:t>: Fondo de Cultura Económica (FCE), pp</a:t>
            </a:r>
            <a:r>
              <a:rPr lang="es-MX" dirty="0"/>
              <a:t>. </a:t>
            </a:r>
            <a:r>
              <a:rPr lang="es-MX" sz="2400" dirty="0"/>
              <a:t>49-79</a:t>
            </a:r>
          </a:p>
          <a:p>
            <a:endParaRPr lang="es-MX" dirty="0"/>
          </a:p>
          <a:p>
            <a:r>
              <a:rPr lang="es-MX" sz="2400" dirty="0"/>
              <a:t>____ (2002). </a:t>
            </a:r>
            <a:r>
              <a:rPr lang="es-MX" sz="2400" b="1" u="sng" dirty="0"/>
              <a:t>Enseñar en la diversidad</a:t>
            </a:r>
            <a:r>
              <a:rPr lang="es-MX" sz="2400" dirty="0"/>
              <a:t>. Lectura y Vida, 23 (3). 6- 19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4460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0000">
              <a:srgbClr val="990099">
                <a:shade val="67500"/>
                <a:satMod val="115000"/>
              </a:srgbClr>
            </a:gs>
            <a:gs pos="100000">
              <a:srgbClr val="990099">
                <a:shade val="100000"/>
                <a:satMod val="115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o 2">
            <a:extLst>
              <a:ext uri="{FF2B5EF4-FFF2-40B4-BE49-F238E27FC236}">
                <a16:creationId xmlns="" xmlns:a16="http://schemas.microsoft.com/office/drawing/2014/main" id="{1B4EB9CD-F8B3-4ADE-82BB-3B9204E35E91}"/>
              </a:ext>
            </a:extLst>
          </p:cNvPr>
          <p:cNvSpPr/>
          <p:nvPr/>
        </p:nvSpPr>
        <p:spPr>
          <a:xfrm>
            <a:off x="333772" y="188640"/>
            <a:ext cx="11593288" cy="2016224"/>
          </a:xfrm>
          <a:prstGeom prst="fram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MX" sz="2400" b="1" dirty="0">
              <a:solidFill>
                <a:schemeClr val="tx1">
                  <a:lumMod val="50000"/>
                </a:schemeClr>
              </a:solidFill>
            </a:endParaRPr>
          </a:p>
          <a:p>
            <a:pPr lvl="0" algn="ctr"/>
            <a:r>
              <a:rPr lang="es-MX" sz="3600" b="1" dirty="0">
                <a:solidFill>
                  <a:schemeClr val="tx1">
                    <a:lumMod val="50000"/>
                  </a:schemeClr>
                </a:solidFill>
                <a:latin typeface="AR CENA" panose="02000000000000000000" pitchFamily="2" charset="0"/>
              </a:rPr>
              <a:t>UNIDAD III</a:t>
            </a:r>
          </a:p>
          <a:p>
            <a:pPr algn="ctr"/>
            <a:r>
              <a:rPr lang="es-MX" sz="3600" b="1" dirty="0">
                <a:solidFill>
                  <a:schemeClr val="tx1">
                    <a:lumMod val="50000"/>
                  </a:schemeClr>
                </a:solidFill>
                <a:latin typeface="AR CENA" panose="02000000000000000000" pitchFamily="2" charset="0"/>
              </a:rPr>
              <a:t>Los marcos de referencia y las decisiones didácticas de los docentes</a:t>
            </a:r>
          </a:p>
          <a:p>
            <a:pPr lvl="0"/>
            <a:endParaRPr lang="es-MX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ángulo: esquinas diagonales redondeadas 3">
            <a:extLst>
              <a:ext uri="{FF2B5EF4-FFF2-40B4-BE49-F238E27FC236}">
                <a16:creationId xmlns="" xmlns:a16="http://schemas.microsoft.com/office/drawing/2014/main" id="{E85F46B5-8766-4C14-80EB-FF190084DB13}"/>
              </a:ext>
            </a:extLst>
          </p:cNvPr>
          <p:cNvSpPr/>
          <p:nvPr/>
        </p:nvSpPr>
        <p:spPr>
          <a:xfrm>
            <a:off x="1053852" y="2528900"/>
            <a:ext cx="2160240" cy="648072"/>
          </a:xfrm>
          <a:prstGeom prst="round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EVIDENCIA</a:t>
            </a:r>
          </a:p>
        </p:txBody>
      </p:sp>
      <p:sp>
        <p:nvSpPr>
          <p:cNvPr id="5" name="Rectángulo: biselado 4">
            <a:extLst>
              <a:ext uri="{FF2B5EF4-FFF2-40B4-BE49-F238E27FC236}">
                <a16:creationId xmlns="" xmlns:a16="http://schemas.microsoft.com/office/drawing/2014/main" id="{100F3779-CC3F-433D-B11E-4B5F5E837916}"/>
              </a:ext>
            </a:extLst>
          </p:cNvPr>
          <p:cNvSpPr/>
          <p:nvPr/>
        </p:nvSpPr>
        <p:spPr>
          <a:xfrm>
            <a:off x="333772" y="3627020"/>
            <a:ext cx="3744416" cy="2322259"/>
          </a:xfrm>
          <a:prstGeom prst="bevel">
            <a:avLst/>
          </a:prstGeom>
          <a:solidFill>
            <a:srgbClr val="F7B3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800" b="1" dirty="0">
                <a:solidFill>
                  <a:schemeClr val="tx1">
                    <a:lumMod val="50000"/>
                  </a:schemeClr>
                </a:solidFill>
              </a:rPr>
              <a:t>Cuadro analítico de las orientaciones didácticas</a:t>
            </a:r>
          </a:p>
        </p:txBody>
      </p:sp>
      <p:sp>
        <p:nvSpPr>
          <p:cNvPr id="7" name="Diagrama de flujo: operación manual 6">
            <a:extLst>
              <a:ext uri="{FF2B5EF4-FFF2-40B4-BE49-F238E27FC236}">
                <a16:creationId xmlns="" xmlns:a16="http://schemas.microsoft.com/office/drawing/2014/main" id="{2AEB9127-80A7-4D88-B2A0-6592891178B7}"/>
              </a:ext>
            </a:extLst>
          </p:cNvPr>
          <p:cNvSpPr/>
          <p:nvPr/>
        </p:nvSpPr>
        <p:spPr>
          <a:xfrm>
            <a:off x="4712448" y="3627020"/>
            <a:ext cx="7200800" cy="2736305"/>
          </a:xfrm>
          <a:prstGeom prst="flowChartManualOperation">
            <a:avLst/>
          </a:prstGeom>
          <a:gradFill flip="none" rotWithShape="1">
            <a:gsLst>
              <a:gs pos="0">
                <a:srgbClr val="990099">
                  <a:shade val="30000"/>
                  <a:satMod val="115000"/>
                </a:srgbClr>
              </a:gs>
              <a:gs pos="50000">
                <a:srgbClr val="990099">
                  <a:shade val="67500"/>
                  <a:satMod val="115000"/>
                </a:srgbClr>
              </a:gs>
              <a:gs pos="100000">
                <a:srgbClr val="9900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400" dirty="0">
                <a:solidFill>
                  <a:schemeClr val="bg1"/>
                </a:solidFill>
              </a:rPr>
              <a:t>Uso comprensivo de conceptos teóricos disciplinares.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400" dirty="0">
                <a:solidFill>
                  <a:schemeClr val="bg1"/>
                </a:solidFill>
              </a:rPr>
              <a:t>Nivel de análisis de un documento a partir del bagaje teórico construido.</a:t>
            </a:r>
          </a:p>
        </p:txBody>
      </p:sp>
      <p:sp>
        <p:nvSpPr>
          <p:cNvPr id="8" name="Rectángulo: esquinas superiores redondeadas 7">
            <a:extLst>
              <a:ext uri="{FF2B5EF4-FFF2-40B4-BE49-F238E27FC236}">
                <a16:creationId xmlns="" xmlns:a16="http://schemas.microsoft.com/office/drawing/2014/main" id="{C398E08F-5CC4-4F4E-B310-66C1FF641D96}"/>
              </a:ext>
            </a:extLst>
          </p:cNvPr>
          <p:cNvSpPr/>
          <p:nvPr/>
        </p:nvSpPr>
        <p:spPr>
          <a:xfrm>
            <a:off x="6382444" y="2420888"/>
            <a:ext cx="4248472" cy="864096"/>
          </a:xfrm>
          <a:prstGeom prst="round2Same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1" dirty="0"/>
              <a:t>CRITERIOS DE DESEMPEÑO</a:t>
            </a:r>
          </a:p>
        </p:txBody>
      </p:sp>
    </p:spTree>
    <p:extLst>
      <p:ext uri="{BB962C8B-B14F-4D97-AF65-F5344CB8AC3E}">
        <p14:creationId xmlns:p14="http://schemas.microsoft.com/office/powerpoint/2010/main" val="118306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768303" cy="1397000"/>
          </a:xfrm>
        </p:spPr>
        <p:txBody>
          <a:bodyPr rtlCol="0"/>
          <a:lstStyle/>
          <a:p>
            <a:pPr rtl="0"/>
            <a:r>
              <a:rPr lang="es-MX" sz="4400" b="1" dirty="0">
                <a:latin typeface="+mn-lt"/>
              </a:rPr>
              <a:t>Propósitos del curso:</a:t>
            </a:r>
            <a:br>
              <a:rPr lang="es-MX" sz="4400" b="1" dirty="0">
                <a:latin typeface="+mn-lt"/>
              </a:rPr>
            </a:b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405780" y="1701800"/>
            <a:ext cx="11479831" cy="4470400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es-MX" dirty="0">
                <a:latin typeface="+mn-lt"/>
                <a:cs typeface="Aparajita" panose="020B0604020202020204" pitchFamily="34" charset="0"/>
              </a:rPr>
              <a:t>Que el estudiante normalista construya desde el primer semestre herramientas teórico-metodológicas que le permitan progresivamente hacer interpretaciones adecuadas y explicativas de los programas de lenguaje en educación preescolar y de las orientaciones didácticas.</a:t>
            </a:r>
          </a:p>
          <a:p>
            <a:pPr rtl="0">
              <a:lnSpc>
                <a:spcPct val="150000"/>
              </a:lnSpc>
            </a:pPr>
            <a:r>
              <a:rPr lang="es-MX" dirty="0">
                <a:latin typeface="+mn-lt"/>
                <a:cs typeface="Aparajita" panose="020B0604020202020204" pitchFamily="34" charset="0"/>
              </a:rPr>
              <a:t>Se espera que </a:t>
            </a:r>
            <a:r>
              <a:rPr lang="es-MX" dirty="0">
                <a:cs typeface="Aparajita" panose="020B0604020202020204" pitchFamily="34" charset="0"/>
              </a:rPr>
              <a:t>los alumnos, </a:t>
            </a:r>
            <a:r>
              <a:rPr lang="es-MX" dirty="0">
                <a:latin typeface="+mn-lt"/>
                <a:cs typeface="Aparajita" panose="020B0604020202020204" pitchFamily="34" charset="0"/>
              </a:rPr>
              <a:t>conozcan e identifiquen los procesos de adquisición y desarrollo de las competencias lingüísticas y comunicativas –orales y escritas- de los estudiantes de educación básica.</a:t>
            </a:r>
            <a:r>
              <a:rPr lang="es-MX" dirty="0">
                <a:latin typeface="+mn-lt"/>
              </a:rPr>
              <a:t/>
            </a:r>
            <a:br>
              <a:rPr lang="es-MX" dirty="0">
                <a:latin typeface="+mn-lt"/>
              </a:rPr>
            </a:b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01635E53-DE18-4709-BF4E-9E4C0DD4E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764" y="260649"/>
            <a:ext cx="2505723" cy="1441152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50000">
              <a:srgbClr val="990099">
                <a:shade val="67500"/>
                <a:satMod val="115000"/>
              </a:srgbClr>
            </a:gs>
            <a:gs pos="100000">
              <a:srgbClr val="990099">
                <a:shade val="100000"/>
                <a:satMod val="115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="" xmlns:a16="http://schemas.microsoft.com/office/drawing/2014/main" id="{F5A566B9-A912-4687-92EB-521DB4E0F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566479"/>
              </p:ext>
            </p:extLst>
          </p:nvPr>
        </p:nvGraphicFramePr>
        <p:xfrm>
          <a:off x="0" y="-57289"/>
          <a:ext cx="12188826" cy="6249034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7390556">
                  <a:extLst>
                    <a:ext uri="{9D8B030D-6E8A-4147-A177-3AD203B41FA5}">
                      <a16:colId xmlns="" xmlns:a16="http://schemas.microsoft.com/office/drawing/2014/main" val="2757748722"/>
                    </a:ext>
                  </a:extLst>
                </a:gridCol>
                <a:gridCol w="4798270">
                  <a:extLst>
                    <a:ext uri="{9D8B030D-6E8A-4147-A177-3AD203B41FA5}">
                      <a16:colId xmlns="" xmlns:a16="http://schemas.microsoft.com/office/drawing/2014/main" val="1629920061"/>
                    </a:ext>
                  </a:extLst>
                </a:gridCol>
              </a:tblGrid>
              <a:tr h="1108982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Unidad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Fecha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74224788"/>
                  </a:ext>
                </a:extLst>
              </a:tr>
              <a:tr h="18562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/>
                        <a:t>UNIDAD I :</a:t>
                      </a:r>
                      <a:r>
                        <a:rPr lang="es-MX" sz="2000" b="1" baseline="0" dirty="0"/>
                        <a:t> </a:t>
                      </a:r>
                      <a:r>
                        <a:rPr lang="es-MX" sz="2000" b="1" dirty="0"/>
                        <a:t>Las teorías lingüísticas y su relación con los propósitos y fundamentos del enfoque de la enseñanza del lenguaje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/>
                        <a:t>27-1 octubre</a:t>
                      </a:r>
                    </a:p>
                  </a:txBody>
                  <a:tcPr marL="87629" marR="87629"/>
                </a:tc>
                <a:extLst>
                  <a:ext uri="{0D108BD9-81ED-4DB2-BD59-A6C34878D82A}">
                    <a16:rowId xmlns="" xmlns:a16="http://schemas.microsoft.com/office/drawing/2014/main" val="1910325904"/>
                  </a:ext>
                </a:extLst>
              </a:tr>
              <a:tr h="15291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/>
                        <a:t> UNIDAD II: Aportes de las investigaciones psicolingüísticas a la comprensión del desarrollo del lenguaje y de adquisición de la lengua escrita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2000" b="1" kern="1200" dirty="0"/>
                        <a:t>8-12 Noviembre</a:t>
                      </a:r>
                    </a:p>
                  </a:txBody>
                  <a:tcPr marL="87629" marR="87629"/>
                </a:tc>
                <a:extLst>
                  <a:ext uri="{0D108BD9-81ED-4DB2-BD59-A6C34878D82A}">
                    <a16:rowId xmlns="" xmlns:a16="http://schemas.microsoft.com/office/drawing/2014/main" val="2233761536"/>
                  </a:ext>
                </a:extLst>
              </a:tr>
              <a:tr h="939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/>
                        <a:t>UNIDAD III: Los marcos de referencia y las decisiones didácticas de los docentes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10-14 de Enero</a:t>
                      </a:r>
                      <a:endParaRPr lang="es-ES" dirty="0"/>
                    </a:p>
                  </a:txBody>
                  <a:tcPr marL="87629" marR="87629"/>
                </a:tc>
                <a:extLst>
                  <a:ext uri="{0D108BD9-81ED-4DB2-BD59-A6C34878D82A}">
                    <a16:rowId xmlns="" xmlns:a16="http://schemas.microsoft.com/office/drawing/2014/main" val="1610886274"/>
                  </a:ext>
                </a:extLst>
              </a:tr>
              <a:tr h="815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/>
                        <a:t>GLOBAL: Presentación oral Integradora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kern="1200" dirty="0"/>
                    </a:p>
                    <a:p>
                      <a:pPr algn="ctr"/>
                      <a:r>
                        <a:rPr lang="es-MX" sz="2000" b="1" dirty="0"/>
                        <a:t>17-21 Enero</a:t>
                      </a:r>
                    </a:p>
                  </a:txBody>
                  <a:tcPr marL="87629" marR="87629"/>
                </a:tc>
                <a:extLst>
                  <a:ext uri="{0D108BD9-81ED-4DB2-BD59-A6C34878D82A}">
                    <a16:rowId xmlns="" xmlns:a16="http://schemas.microsoft.com/office/drawing/2014/main" val="3167117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3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D4B9B70-CD27-41D9-898E-69D159B17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79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24A4A86-66E9-4BF5-BF59-3669FDA25300}"/>
              </a:ext>
            </a:extLst>
          </p:cNvPr>
          <p:cNvSpPr txBox="1"/>
          <p:nvPr/>
        </p:nvSpPr>
        <p:spPr>
          <a:xfrm>
            <a:off x="405780" y="0"/>
            <a:ext cx="11783044" cy="79119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3200" b="1" dirty="0">
                <a:latin typeface="AR CENA" panose="02000000000000000000" pitchFamily="2" charset="0"/>
              </a:rPr>
              <a:t>REGLAMENTO Y ACUERDOS INTERNOS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chemeClr val="tx2"/>
                </a:solidFill>
              </a:rPr>
              <a:t>Puntualidad  para conectarse</a:t>
            </a:r>
            <a:r>
              <a:rPr lang="es-MX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2000" b="1">
                <a:solidFill>
                  <a:schemeClr val="bg1"/>
                </a:solidFill>
              </a:rPr>
              <a:t>en clase (5 minutos )t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b="1">
                <a:solidFill>
                  <a:schemeClr val="tx2"/>
                </a:solidFill>
              </a:rPr>
              <a:t>Asistencia y permanencia</a:t>
            </a:r>
            <a:r>
              <a:rPr lang="es-MX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  </a:t>
            </a:r>
            <a:r>
              <a:rPr lang="es-MX" sz="2000" b="1" dirty="0">
                <a:solidFill>
                  <a:schemeClr val="bg1"/>
                </a:solidFill>
              </a:rPr>
              <a:t>durante la sesión </a:t>
            </a:r>
            <a:endParaRPr lang="es-MX">
              <a:solidFill>
                <a:schemeClr val="bg1"/>
              </a:solidFill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chemeClr val="tx2"/>
                </a:solidFill>
              </a:rPr>
              <a:t>Mantener cámara </a:t>
            </a:r>
            <a:r>
              <a:rPr lang="es-MX" sz="2000" b="1" dirty="0">
                <a:solidFill>
                  <a:schemeClr val="bg1"/>
                </a:solidFill>
              </a:rPr>
              <a:t>encendida durante la clase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chemeClr val="tx2"/>
                </a:solidFill>
              </a:rPr>
              <a:t>Solicitar la palabra</a:t>
            </a:r>
            <a:r>
              <a:rPr lang="es-MX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</a:t>
            </a:r>
            <a:r>
              <a:rPr lang="es-MX" sz="2000" b="1" dirty="0">
                <a:solidFill>
                  <a:schemeClr val="bg1"/>
                </a:solidFill>
              </a:rPr>
              <a:t>usando la imagen de la manita </a:t>
            </a:r>
            <a:r>
              <a:rPr lang="es-MX" sz="2000" b="1" dirty="0">
                <a:solidFill>
                  <a:schemeClr val="tx2"/>
                </a:solidFill>
              </a:rPr>
              <a:t>de </a:t>
            </a:r>
            <a:r>
              <a:rPr lang="es-MX" sz="2000" b="1" dirty="0" err="1">
                <a:solidFill>
                  <a:schemeClr val="tx2"/>
                </a:solidFill>
              </a:rPr>
              <a:t>Teams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chemeClr val="tx2"/>
                </a:solidFill>
              </a:rPr>
              <a:t>Entregar trabajos en tiempo</a:t>
            </a:r>
            <a:r>
              <a:rPr lang="es-MX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2000" b="1" dirty="0">
                <a:solidFill>
                  <a:schemeClr val="tx2"/>
                </a:solidFill>
              </a:rPr>
              <a:t>y forma (no se abrirá la </a:t>
            </a:r>
            <a:r>
              <a:rPr lang="es-MX" sz="2000" b="1">
                <a:solidFill>
                  <a:schemeClr val="tx2"/>
                </a:solidFill>
              </a:rPr>
              <a:t>plataforma)</a:t>
            </a:r>
            <a:endParaRPr lang="es-MX" sz="2000" b="1" dirty="0">
              <a:solidFill>
                <a:schemeClr val="tx2"/>
              </a:solidFill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chemeClr val="tx2"/>
                </a:solidFill>
              </a:rPr>
              <a:t>Respeto al docente</a:t>
            </a:r>
            <a:r>
              <a:rPr lang="es-MX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2000" b="1" dirty="0">
                <a:solidFill>
                  <a:schemeClr val="tx2"/>
                </a:solidFill>
              </a:rPr>
              <a:t>y compañeros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b="1">
                <a:solidFill>
                  <a:schemeClr val="tx2"/>
                </a:solidFill>
              </a:rPr>
              <a:t>Se tomará en cuenta la actitud  y participación activa, para poder  considerar décimas en la  evaluación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chemeClr val="tx2"/>
                </a:solidFill>
              </a:rPr>
              <a:t>Evitar comer durante la clase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chemeClr val="tx2"/>
                </a:solidFill>
              </a:rPr>
              <a:t>Buena presentación personal y con camisa blanca en las sesiones de clase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chemeClr val="tx2"/>
                </a:solidFill>
              </a:rPr>
              <a:t>Celular apagado o en estado silencio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chemeClr val="tx2"/>
                </a:solidFill>
              </a:rPr>
              <a:t>La lectura previa</a:t>
            </a:r>
            <a:r>
              <a:rPr lang="es-MX" sz="2000" b="1">
                <a:solidFill>
                  <a:schemeClr val="tx2"/>
                </a:solidFill>
              </a:rPr>
              <a:t> de textos o la tarea impresa para participar,es indispensable en clase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chemeClr val="tx2"/>
                </a:solidFill>
              </a:rPr>
              <a:t>En caso de</a:t>
            </a:r>
            <a:r>
              <a:rPr lang="es-MX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MX" sz="2000" b="1" dirty="0">
                <a:solidFill>
                  <a:srgbClr val="FF0000"/>
                </a:solidFill>
              </a:rPr>
              <a:t>reprobación</a:t>
            </a:r>
            <a:r>
              <a:rPr lang="es-MX" sz="2000" b="1" dirty="0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es-MX" sz="2000" b="1" dirty="0">
                <a:solidFill>
                  <a:schemeClr val="tx2"/>
                </a:solidFill>
              </a:rPr>
              <a:t> las estudiantes presentan un trabajo para el examen extraordinario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chemeClr val="tx2"/>
                </a:solidFill>
              </a:rPr>
              <a:t>La asistencia implica responder de manera oral y escrita cuando se le pregunte durante la </a:t>
            </a:r>
            <a:r>
              <a:rPr lang="es-MX" sz="2000" b="1">
                <a:solidFill>
                  <a:schemeClr val="tx2"/>
                </a:solidFill>
              </a:rPr>
              <a:t>clase. En</a:t>
            </a:r>
            <a:r>
              <a:rPr lang="es-MX" sz="2000" b="1" dirty="0">
                <a:solidFill>
                  <a:schemeClr val="tx2"/>
                </a:solidFill>
              </a:rPr>
              <a:t> caso de no obtener respuesta  se marcará como inasistencia</a:t>
            </a:r>
          </a:p>
        </p:txBody>
      </p:sp>
    </p:spTree>
    <p:extLst>
      <p:ext uri="{BB962C8B-B14F-4D97-AF65-F5344CB8AC3E}">
        <p14:creationId xmlns:p14="http://schemas.microsoft.com/office/powerpoint/2010/main" val="247589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C7CBB3F5-1CD3-4D03-B0C5-DEA76676CC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7891985"/>
              </p:ext>
            </p:extLst>
          </p:nvPr>
        </p:nvGraphicFramePr>
        <p:xfrm>
          <a:off x="0" y="190906"/>
          <a:ext cx="12188825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776C332-3EA8-4CF9-A497-90390DE4F4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0796" y="1268759"/>
            <a:ext cx="2276475" cy="10801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99EEB7C-3775-493F-8BF8-FF00340648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4146" y="2854646"/>
            <a:ext cx="2143125" cy="12927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817AAE0-91FE-4F0F-8350-444E44E3A8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6368" y="4509120"/>
            <a:ext cx="2200275" cy="12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38717F25-F322-4875-848F-A7F21824A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F2861527-482F-4DD9-BF7E-7724DE38DCCE}"/>
              </a:ext>
            </a:extLst>
          </p:cNvPr>
          <p:cNvSpPr txBox="1"/>
          <p:nvPr/>
        </p:nvSpPr>
        <p:spPr>
          <a:xfrm>
            <a:off x="333772" y="5445224"/>
            <a:ext cx="9496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latin typeface="Lucida Handwriting" panose="03010101010101010101" pitchFamily="66" charset="0"/>
              </a:rPr>
              <a:t>B I EN V E N I D A S ¡¡¡</a:t>
            </a:r>
          </a:p>
        </p:txBody>
      </p:sp>
    </p:spTree>
    <p:extLst>
      <p:ext uri="{BB962C8B-B14F-4D97-AF65-F5344CB8AC3E}">
        <p14:creationId xmlns:p14="http://schemas.microsoft.com/office/powerpoint/2010/main" val="267989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285D9026-8F55-457D-A10C-168B938C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1412776"/>
            <a:ext cx="10191245" cy="2376264"/>
          </a:xfrm>
        </p:spPr>
        <p:txBody>
          <a:bodyPr>
            <a:normAutofit/>
          </a:bodyPr>
          <a:lstStyle/>
          <a:p>
            <a:r>
              <a:rPr lang="es-MX" b="1" dirty="0"/>
              <a:t>CURSOS SUBSECUENTES: </a:t>
            </a:r>
            <a:br>
              <a:rPr lang="es-MX" b="1" dirty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dirty="0">
                <a:solidFill>
                  <a:schemeClr val="tx1">
                    <a:lumMod val="50000"/>
                  </a:schemeClr>
                </a:solidFill>
              </a:rPr>
              <a:t>Prácticas sociales del lenguaje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="" xmlns:a16="http://schemas.microsoft.com/office/drawing/2014/main" id="{419A70D7-8F7D-40F6-B1B4-F8E06FBAD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2684" y="5085184"/>
            <a:ext cx="3048264" cy="1505843"/>
          </a:xfrm>
        </p:spPr>
      </p:pic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="" xmlns:a16="http://schemas.microsoft.com/office/drawing/2014/main" id="{747C1DEC-BC20-4FE6-A358-EB1D402BD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/>
              <a:t/>
            </a:r>
            <a:br>
              <a:rPr lang="es-MX" sz="4400" dirty="0"/>
            </a:b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F86E82F5-F70D-4773-A8B7-BBD29C1E7846}"/>
              </a:ext>
            </a:extLst>
          </p:cNvPr>
          <p:cNvSpPr txBox="1"/>
          <p:nvPr/>
        </p:nvSpPr>
        <p:spPr>
          <a:xfrm>
            <a:off x="621804" y="332656"/>
            <a:ext cx="11377264" cy="6571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b="1" dirty="0"/>
              <a:t>DESCRIPCIÓN DEL CURSO</a:t>
            </a:r>
          </a:p>
          <a:p>
            <a:pPr>
              <a:lnSpc>
                <a:spcPct val="150000"/>
              </a:lnSpc>
            </a:pPr>
            <a:r>
              <a:rPr lang="es-MX" sz="2600" dirty="0"/>
              <a:t>En este curso, el estudiante normalista estudiará las teorías que abordan  el desarrollo del lenguaje, la adquisición del sistema de escritura y los factores inmersos en la evolución del conocimiento alrededor del lenguaje oral y escrito. </a:t>
            </a:r>
          </a:p>
          <a:p>
            <a:pPr>
              <a:lnSpc>
                <a:spcPct val="150000"/>
              </a:lnSpc>
            </a:pPr>
            <a:endParaRPr lang="es-MX" sz="2600" dirty="0"/>
          </a:p>
          <a:p>
            <a:pPr>
              <a:lnSpc>
                <a:spcPct val="150000"/>
              </a:lnSpc>
            </a:pPr>
            <a:r>
              <a:rPr lang="es-MX" sz="2600" dirty="0"/>
              <a:t>El futuro docente conocerá los avances en el conocimiento sobre las condiciones que favorecen los procesos de enseñanza y aprendizaje del lenguaje en las aulas. Este estudio contribuirá a que comprenda el sentido de las orientaciones didácticas para la enseñanza de la lengua.</a:t>
            </a: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es-MX" sz="4400" b="1" i="1" dirty="0"/>
              <a:t>CURSOS CON LOS QUE SE RELACIONA</a:t>
            </a:r>
            <a:br>
              <a:rPr lang="es-MX" sz="4400" b="1" i="1" dirty="0"/>
            </a:br>
            <a:endParaRPr lang="es-ES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="" xmlns:a16="http://schemas.microsoft.com/office/drawing/2014/main" id="{60D84BB8-F8D3-4EC1-A7B0-6B3232ED05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162842"/>
              </p:ext>
            </p:extLst>
          </p:nvPr>
        </p:nvGraphicFramePr>
        <p:xfrm>
          <a:off x="333772" y="1196752"/>
          <a:ext cx="11377264" cy="541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05413B76-66BD-4172-8591-C320C0C14B43}"/>
              </a:ext>
            </a:extLst>
          </p:cNvPr>
          <p:cNvSpPr txBox="1"/>
          <p:nvPr/>
        </p:nvSpPr>
        <p:spPr>
          <a:xfrm>
            <a:off x="837828" y="3163034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Lenguaje</a:t>
            </a:r>
          </a:p>
          <a:p>
            <a:pPr algn="ctr"/>
            <a:r>
              <a:rPr lang="es-MX" sz="3600" b="1" dirty="0"/>
              <a:t> y comunicación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3C998DAF-C119-4E92-9BF8-3BA982EE9468}"/>
              </a:ext>
            </a:extLst>
          </p:cNvPr>
          <p:cNvSpPr txBox="1"/>
          <p:nvPr/>
        </p:nvSpPr>
        <p:spPr>
          <a:xfrm>
            <a:off x="6526460" y="1473200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Estudio del mundo natural</a:t>
            </a:r>
          </a:p>
          <a:p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3DE994E1-1AD2-42EA-A124-744FAC84F3F4}"/>
              </a:ext>
            </a:extLst>
          </p:cNvPr>
          <p:cNvSpPr txBox="1"/>
          <p:nvPr/>
        </p:nvSpPr>
        <p:spPr>
          <a:xfrm>
            <a:off x="8689653" y="2378204"/>
            <a:ext cx="2376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000" b="1" dirty="0">
                <a:solidFill>
                  <a:schemeClr val="tx1">
                    <a:lumMod val="50000"/>
                  </a:schemeClr>
                </a:solidFill>
              </a:rPr>
              <a:t>Herramientas para la observación y análisis para la práctica educativa </a:t>
            </a:r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01C8DF41-E235-45C9-B26D-386885EDE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35" y="343198"/>
            <a:ext cx="10157354" cy="1397000"/>
          </a:xfrm>
        </p:spPr>
        <p:txBody>
          <a:bodyPr/>
          <a:lstStyle/>
          <a:p>
            <a:r>
              <a:rPr lang="es-ES" sz="4400" b="1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s-ES" sz="4400" b="1" dirty="0">
                <a:solidFill>
                  <a:schemeClr val="tx1">
                    <a:lumMod val="50000"/>
                  </a:schemeClr>
                </a:solidFill>
              </a:rPr>
            </a:b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3E0FC2B0-AEC9-4E2B-8399-F7553334286F}"/>
              </a:ext>
            </a:extLst>
          </p:cNvPr>
          <p:cNvSpPr txBox="1"/>
          <p:nvPr/>
        </p:nvSpPr>
        <p:spPr>
          <a:xfrm>
            <a:off x="765820" y="2276872"/>
            <a:ext cx="95050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s-MX" sz="2800" dirty="0">
                <a:cs typeface="Aparajita" panose="020B0604020202020204" pitchFamily="34" charset="0"/>
              </a:rPr>
              <a:t>Detecta los procesos de aprendizaje de sus alumnos para favorecer su desarrollo cognitivo y socio-emocional.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s-MX" sz="2800" dirty="0">
              <a:cs typeface="Aparajit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s-MX" sz="2800" dirty="0">
                <a:cs typeface="Aparajita" panose="020B0604020202020204" pitchFamily="34" charset="0"/>
              </a:rPr>
              <a:t>Integra recursos de la investigación educativa para enriquecer su práctica profesional expresando su interés por el conocimiento, la ciencia y la mejora de la educación</a:t>
            </a:r>
            <a:r>
              <a:rPr lang="es-MX" sz="2800" dirty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="" xmlns:a16="http://schemas.microsoft.com/office/drawing/2014/main" id="{BBDB22F2-FC22-4102-88C3-A775EB82BE62}"/>
              </a:ext>
            </a:extLst>
          </p:cNvPr>
          <p:cNvSpPr/>
          <p:nvPr/>
        </p:nvSpPr>
        <p:spPr>
          <a:xfrm>
            <a:off x="1252931" y="548680"/>
            <a:ext cx="9937104" cy="1191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solidFill>
                  <a:schemeClr val="bg1">
                    <a:lumMod val="95000"/>
                  </a:schemeClr>
                </a:solidFill>
                <a:cs typeface="Aparajita" panose="020B0604020202020204" pitchFamily="34" charset="0"/>
              </a:rPr>
              <a:t>COMPETENCIAS  PROFESIONALES</a:t>
            </a:r>
            <a:endParaRPr lang="es-MX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01C8DF41-E235-45C9-B26D-386885EDE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35" y="343198"/>
            <a:ext cx="10157354" cy="1397000"/>
          </a:xfrm>
        </p:spPr>
        <p:txBody>
          <a:bodyPr/>
          <a:lstStyle/>
          <a:p>
            <a:r>
              <a:rPr lang="es-ES" sz="4400" b="1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s-ES" sz="4400" b="1" dirty="0">
                <a:solidFill>
                  <a:schemeClr val="tx1">
                    <a:lumMod val="50000"/>
                  </a:schemeClr>
                </a:solidFill>
              </a:rPr>
            </a:b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3E0FC2B0-AEC9-4E2B-8399-F7553334286F}"/>
              </a:ext>
            </a:extLst>
          </p:cNvPr>
          <p:cNvSpPr txBox="1"/>
          <p:nvPr/>
        </p:nvSpPr>
        <p:spPr>
          <a:xfrm>
            <a:off x="693812" y="1268760"/>
            <a:ext cx="1137726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  <a:defRPr/>
            </a:pPr>
            <a:r>
              <a:rPr lang="es-MX" sz="2800" dirty="0">
                <a:cs typeface="Aparajita" panose="020B0604020202020204" pitchFamily="34" charset="0"/>
              </a:rPr>
              <a:t>Plantea las necesidades formativas de los alumnos de acuerdo con los procesos cognitivos implícitos en el desarrollo del lenguaje oral y escrito.</a:t>
            </a:r>
          </a:p>
          <a:p>
            <a:pPr marL="457200" lvl="0" indent="-457200" algn="just">
              <a:buFont typeface="Wingdings" panose="05000000000000000000" pitchFamily="2" charset="2"/>
              <a:buChar char="§"/>
              <a:defRPr/>
            </a:pPr>
            <a:r>
              <a:rPr lang="es-ES" sz="2800" dirty="0">
                <a:cs typeface="Aparajita" panose="020B0604020202020204" pitchFamily="34" charset="0"/>
              </a:rPr>
              <a:t>Establece relaciones entre los principios, conceptos disciplinarios y contenidos del plan y programas de estudio relacionados con la comunicación y el lenguaje en función del logro de aprendizaje de sus alumnos, asegurando la coherencia y continuidad entre los distintos grados y niveles educativos.</a:t>
            </a:r>
          </a:p>
          <a:p>
            <a:pPr marL="457200" indent="-457200" algn="just">
              <a:buFont typeface="Wingdings" panose="05000000000000000000" pitchFamily="2" charset="2"/>
              <a:buChar char="§"/>
              <a:defRPr/>
            </a:pPr>
            <a:r>
              <a:rPr lang="es-ES" sz="2800" dirty="0">
                <a:cs typeface="Aparajita" panose="020B0604020202020204" pitchFamily="34" charset="0"/>
              </a:rPr>
              <a:t>Emplea los medios tecnológicos y las fuentes de información científica disponibles para mantenerse actualizado con respecto al desarrollo lingüístico cognitivo de los alumnos.</a:t>
            </a:r>
            <a:endParaRPr lang="es-MX" sz="2800" dirty="0">
              <a:cs typeface="Aparajit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s-MX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="" xmlns:a16="http://schemas.microsoft.com/office/drawing/2014/main" id="{BBDB22F2-FC22-4102-88C3-A775EB82BE62}"/>
              </a:ext>
            </a:extLst>
          </p:cNvPr>
          <p:cNvSpPr/>
          <p:nvPr/>
        </p:nvSpPr>
        <p:spPr>
          <a:xfrm>
            <a:off x="1015736" y="345902"/>
            <a:ext cx="10767308" cy="562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 dirty="0">
              <a:latin typeface="+mn-lt"/>
              <a:cs typeface="Aparajita" panose="020B0604020202020204" pitchFamily="34" charset="0"/>
            </a:endParaRPr>
          </a:p>
          <a:p>
            <a:pPr algn="ctr"/>
            <a:r>
              <a:rPr lang="es-MX" sz="3600" b="1" i="1" dirty="0">
                <a:latin typeface="Aharoni" panose="02010803020104030203" pitchFamily="2" charset="-79"/>
                <a:cs typeface="Aharoni" panose="02010803020104030203" pitchFamily="2" charset="-79"/>
              </a:rPr>
              <a:t>C O M P E T E N C I A S     D E L     C U R S O</a:t>
            </a:r>
            <a:r>
              <a:rPr lang="es-MX" sz="4800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s-MX" sz="4800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s-MX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1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C096C28-109D-489F-8365-51337740A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3693988">
            <a:off x="1178874" y="1868183"/>
            <a:ext cx="6589722" cy="4676201"/>
          </a:xfrm>
        </p:spPr>
        <p:txBody>
          <a:bodyPr vert="vert" rtlCol="0">
            <a:normAutofit/>
          </a:bodyPr>
          <a:lstStyle/>
          <a:p>
            <a:pPr algn="ctr">
              <a:defRPr/>
            </a:pPr>
            <a:r>
              <a:rPr lang="es-MX" sz="4800" b="1" dirty="0"/>
              <a:t>UNIDADES DE APRENDIZAJE </a:t>
            </a:r>
            <a:br>
              <a:rPr lang="es-MX" sz="4800" b="1" dirty="0"/>
            </a:br>
            <a:r>
              <a:rPr lang="es-MX" sz="4800" b="1" dirty="0"/>
              <a:t/>
            </a:r>
            <a:br>
              <a:rPr lang="es-MX" sz="4800" b="1" dirty="0"/>
            </a:br>
            <a:r>
              <a:rPr lang="es-MX" sz="4800" b="1" dirty="0"/>
              <a:t>Y </a:t>
            </a:r>
            <a:br>
              <a:rPr lang="es-MX" sz="4800" b="1" dirty="0"/>
            </a:br>
            <a:r>
              <a:rPr lang="es-MX" sz="4800" b="1" dirty="0"/>
              <a:t> SUS CONTENIDOS TEMÁTICOS</a:t>
            </a:r>
            <a:br>
              <a:rPr lang="es-MX" sz="4800" b="1" dirty="0"/>
            </a:br>
            <a:endParaRPr lang="es-ES" sz="4800" b="1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0F187847-5B4B-4A05-9F2E-6A7A181C2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447218"/>
              </p:ext>
            </p:extLst>
          </p:nvPr>
        </p:nvGraphicFramePr>
        <p:xfrm>
          <a:off x="189757" y="0"/>
          <a:ext cx="1199906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bros 16 ×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5_TF02787940_TF02787940.potx" id="{E4867741-AB88-422F-8BCA-FDD508E2AD3F}" vid="{39C8C42B-A481-4D65-818A-E436C803BC0B}"/>
    </a:ext>
  </a:extLst>
</a:theme>
</file>

<file path=ppt/theme/theme2.xml><?xml version="1.0" encoding="utf-8"?>
<a:theme xmlns:a="http://schemas.openxmlformats.org/drawingml/2006/main" name="Tema d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57B79E9FFAE3747A866D4CB5BD80FAC" ma:contentTypeVersion="5" ma:contentTypeDescription="Crear nuevo documento." ma:contentTypeScope="" ma:versionID="ed09822c019c90d278f4e6c874bf3608">
  <xsd:schema xmlns:xsd="http://www.w3.org/2001/XMLSchema" xmlns:xs="http://www.w3.org/2001/XMLSchema" xmlns:p="http://schemas.microsoft.com/office/2006/metadata/properties" xmlns:ns2="da75f329-7f60-4fb6-986a-a807573f11b9" targetNamespace="http://schemas.microsoft.com/office/2006/metadata/properties" ma:root="true" ma:fieldsID="32b9a4cd3e6300dd5be988f7f6976f7c" ns2:_="">
    <xsd:import namespace="da75f329-7f60-4fb6-986a-a807573f11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5f329-7f60-4fb6-986a-a807573f11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2B57AF-7ADB-4DF8-BA05-A88BCB851B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D72042-1AA6-48D9-9751-A077BE939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75f329-7f60-4fb6-986a-a807573f11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da75f329-7f60-4fb6-986a-a807573f11b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pila de libros azul (panorámica)</Template>
  <TotalTime>563</TotalTime>
  <Words>1412</Words>
  <Application>Microsoft Office PowerPoint</Application>
  <PresentationFormat>Personalizado</PresentationFormat>
  <Paragraphs>154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Abadi</vt:lpstr>
      <vt:lpstr>Aharoni</vt:lpstr>
      <vt:lpstr>Aparajita</vt:lpstr>
      <vt:lpstr>AR BLANCA</vt:lpstr>
      <vt:lpstr>AR CENA</vt:lpstr>
      <vt:lpstr>Arial</vt:lpstr>
      <vt:lpstr>Century Gothic</vt:lpstr>
      <vt:lpstr>Lucida Handwriting</vt:lpstr>
      <vt:lpstr>Wingdings</vt:lpstr>
      <vt:lpstr>Libros 16 × 9</vt:lpstr>
      <vt:lpstr> LENGUAJE Y COMUNICACIÓN        Maestras: Yara Alejandra Hernández Figueroa                    Silvia Banda Servín    TRAYECTO FORMATIVO:             Formación para la  enseñanza y el aprendizaje     Semestre: 1°        Duración: 4 hras. por semana              4.5 créditos </vt:lpstr>
      <vt:lpstr>Propósitos del curso: </vt:lpstr>
      <vt:lpstr>CURSOS SUBSECUENTES:   Prácticas sociales del lenguaje</vt:lpstr>
      <vt:lpstr> </vt:lpstr>
      <vt:lpstr>CURSOS CON LOS QUE SE RELACIONA </vt:lpstr>
      <vt:lpstr> </vt:lpstr>
      <vt:lpstr> </vt:lpstr>
      <vt:lpstr>UNIDADES DE APRENDIZAJE   Y   SUS CONTENIDOS TEMÁTICOS </vt:lpstr>
      <vt:lpstr>Presentación de PowerPoint</vt:lpstr>
      <vt:lpstr>Presentación de PowerPoint</vt:lpstr>
      <vt:lpstr>Presentación de PowerPoint</vt:lpstr>
      <vt:lpstr>Presentación de PowerPoint</vt:lpstr>
      <vt:lpstr>Bibliografía y Materiales de apoyo.  Unidad II </vt:lpstr>
      <vt:lpstr>Bibliografía y Materiales de apoyo.  Unidad II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Y COMUNICACIÓN        Maestras: Yara Alejandra Hernández Figueroa                    Silvia Banda Servín    TRAYECTO FORMATIVO:             Formación para la  enseñanza y el aprendizaje     Semestre: 1°        Duración: 4 hras. por semana              4.5 créditos</dc:title>
  <dc:creator>Silvia Banda Servín</dc:creator>
  <cp:lastModifiedBy>User</cp:lastModifiedBy>
  <cp:revision>159</cp:revision>
  <dcterms:created xsi:type="dcterms:W3CDTF">2020-09-11T21:14:03Z</dcterms:created>
  <dcterms:modified xsi:type="dcterms:W3CDTF">2021-09-01T17:24:20Z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0x010100A57B79E9FFAE3747A866D4CB5BD80FAC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