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964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26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422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096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29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38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97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71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486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480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7917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4C62-977E-4D91-B3B1-113118963D5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D2CD1-F883-40FF-9243-17C6184929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507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04web.zoom.us/meeting/upUvc-qpqj4vGNTpCQprGY9jg1XYY5z9QGmm/ics?icsToken=98tyKu6prD8pG9CQtRuHR7YcAI-gb-vwiCVYjY1pjDzUEzJ0W1r8MbN6C4sqCoHh" TargetMode="External"/><Relationship Id="rId2" Type="http://schemas.openxmlformats.org/officeDocument/2006/relationships/hyperlink" Target="https://us04web.zoom.us/meeting/up0pcu2ppjssGNxiVWWMl4Mf2qFuPS8hWjcX/ics?icsToken=98tyKu6hqj4uG9yVthuPR7Z5Bo_4LOvxiGJdjY1FlSnSNA1fNi7wZPNkJ4JMSNDn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s04web.zoom.us/meeting/up0pcu2ppjssGNxiVWWMl4Mf2qFuPS8hWjcX/ics?icsToken=98tyKu6hqj4uG9yVthuPR7Z5Bo_4LOvxiGJdjY1FlSnSNA1fNi7wZPNkJ4JMSND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us04web.zoom.us/meeting/upUvc-qpqj4vGNTpCQprGY9jg1XYY5z9QGmm/ics?icsToken=98tyKu6prD8pG9CQtRuHR7YcAI-gb-vwiCVYjY1pjDzUEzJ0W1r8MbN6C4sqCoH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4851" y="1508004"/>
            <a:ext cx="574406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: CURSO INGLÉS A1.1 GRUPO 1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Hora: 9 oct 2020 09:00 AM Ciudad de México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Semanal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us04web.zoom.us/meeting/up0pcu2ppjssGNxiVWWMl4Mf2qFuPS8hWjcX/ics?icsToken=98tyKu6hqj4uG9yVthuPR7Z5Bo_4LOvxiGJdjY1FlSnSNA1fNi7wZPNkJ4JMSNDn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Unirse a la reunión Zoom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https://us04web.zoom.us/j/79454180628?pwd=WnNwTzNTU1AwNDVCaHQ1U0lneUV1dz09</a:t>
            </a:r>
          </a:p>
          <a:p>
            <a:pPr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ID de reunión: 794 5418 0628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Código de acceso: jQZ1s5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4851" y="5680591"/>
            <a:ext cx="61240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: CURSO INGLÉS A1.1 GRUPO 2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Hora: 9 oct 2020 10:00 AM Ciudad de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México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Semanal: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us04web.zoom.us/meeting/upUvc-qpqj4vGNTpCQprGY9jg1XYY5z9QGmm/ics?icsToken=98tyKu6prD8pG9CQtRuHR7YcAI-gb-vwiCVYjY1pjDzUEzJ0W1r8MbN6C4sqCoHh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Unirse a la reunión Zoom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https://us04web.zoom.us/j/71243145520?pwd=SmFsakk1ckEyUXBjKzJiSjZFVzllUT09</a:t>
            </a:r>
          </a:p>
          <a:p>
            <a:pPr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ID de reunión: 712 4314 5520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Código de acceso: vtbn9W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54851" y="249382"/>
            <a:ext cx="6124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Links de acceso y lista de grupos para las sesiones de Zoom programadas para cada viernes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717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09430" y="245660"/>
            <a:ext cx="5548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arrangement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sessions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0" y="2203303"/>
            <a:ext cx="19888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Friday </a:t>
            </a: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Session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9:00-9:45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-47504" y="5652438"/>
            <a:ext cx="21191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Friday </a:t>
            </a: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Session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10:00-10:45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11451" y="8420662"/>
            <a:ext cx="6596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course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post </a:t>
            </a:r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fórum sesión in escuela en red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22867" t="27931" r="46276" b="20680"/>
          <a:stretch/>
        </p:blipFill>
        <p:spPr>
          <a:xfrm>
            <a:off x="2018805" y="953546"/>
            <a:ext cx="4523884" cy="7467116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0" y="5067663"/>
            <a:ext cx="685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111451" y="3431158"/>
            <a:ext cx="190735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https://us04web.zoom.us/meeting/up0pcu2ppjssGNxiVWWMl4Mf2qFuPS8hWjcX/ics?icsToken=98tyKu6hqj4uG9yVthuPR7Z5Bo_4LOvxiGJdjY1FlSnSNA1fNi7wZPNkJ4JMSNDn</a:t>
            </a: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1451" y="3183782"/>
            <a:ext cx="1723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Liga de acceso: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47628" y="6470778"/>
            <a:ext cx="1723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Liga de acceso: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41414" y="6737834"/>
            <a:ext cx="184742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https://us04web.zoom.us/meeting/upUvc-qpqj4vGNTpCQprGY9jg1XYY5z9QGmm/ics?icsToken=98tyKu6prD8pG9CQtRuHR7YcAI-gb-vwiCVYjY1pjDzUEzJ0W1r8MbN6C4sqCoHh</a:t>
            </a: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356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148</Words>
  <Application>Microsoft Office PowerPoint</Application>
  <PresentationFormat>Carta (216 x 279 mm)</PresentationFormat>
  <Paragraphs>31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ENEP</cp:lastModifiedBy>
  <cp:revision>3</cp:revision>
  <dcterms:created xsi:type="dcterms:W3CDTF">2020-10-07T14:45:09Z</dcterms:created>
  <dcterms:modified xsi:type="dcterms:W3CDTF">2020-10-07T14:53:34Z</dcterms:modified>
</cp:coreProperties>
</file>