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ED343-581B-414D-811E-34EF79E04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966A5C-91D2-4687-8010-2CD1F6EC2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8F782-0E20-402D-A8D1-1FE4C8CF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1C178-08CE-46B0-BADC-EF7FBD03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CD855-BFB5-43DA-BB99-CF3DDB3F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68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200F-47F4-428D-B5B2-5B1638B9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CDB662-BD4D-4DD6-BA8A-B8AFD7CEA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589F7-758C-44C8-8E38-071BF38E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E792F1-FA23-44B2-9362-EECFE2DE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E55BB-CC48-4C6E-9417-1F1657A6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02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48CFAA-ADBD-4607-AB52-BE642D1E5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012E42-795F-4C60-BA6B-209646A8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E512EA-6BC3-4CD5-9839-AD10999D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E1CCF-9E0D-4B9D-A71F-1EAC7D2C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71160-0DC1-423A-BEC3-70AA526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84BAE-AA4D-4BAD-AEDC-A0CA5B42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9BFD6-B1E7-415F-A2FE-9984D261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17A44-E4F9-422A-A4C1-442B852F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844DD-F931-4A62-83AD-E7D2C778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4B9B9-5BB6-49F3-8BD5-34B0365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9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BF29F-F8BE-41AF-8F61-E08FAF8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38F47-BBDE-43EE-95DD-848E3EF2B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5932F-E824-4489-B342-0D66710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BD45D-5545-4BFB-AB67-BA602058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0BDE1-0909-4E19-B28E-2812E965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7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64C22-7DFD-4D06-AA7E-C13E9E61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ADDBC-4069-4E15-93F1-5ECECDB3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D312AA-6FFD-4B1C-BAEC-499207CB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D2AB6F-4F0B-4CDA-B567-6FDE8907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482C88-25AD-4397-84CE-9D69DD62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F9D32-BC23-442E-A52F-4AA3EB73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44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64FA-855D-4FCB-B1B5-278A964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5EAF7-9255-4B73-AFF8-7CCF8CA3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31033-6F66-4273-B9A2-7CF6B04D7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68BB98-0096-4AC1-A76D-E6114892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A27025-9069-4C96-BDB1-54B78DF84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4B0846-EF45-4710-AA3F-ACA7177F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E1388-7AEE-4AF7-899F-DD1885EE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E3F09-79F3-403D-BDF3-3B6F1403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5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6BD50-543D-480C-A720-13DE0BB8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E0F4AC-F2E2-4385-8883-8232435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234FC5-EB92-4E1C-99EE-7E0FECFA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FD7205-9F04-4809-BE84-ECC00F1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1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FE6373-57BF-49A4-B83A-68589E75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44802C-1329-42CB-8E33-1C006978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6374FE-2F59-4C3D-8D9E-2E5D5620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59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AD47E-484C-4350-AE20-675CA044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00BAB0-02A0-4511-9AFB-301255E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22FF83-4F2C-45FF-8549-4595BD7D9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08E41-A522-4779-B4CC-D4038A76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DE3E67-A364-4B7F-A165-ED0971D1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E637D3-E0A3-4BEA-8F79-ABD5C38E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8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2F8B5-0EB2-4666-B245-05C46D25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40EAF-A3C9-4AA8-B7D7-0A6F4ED87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1220A3-0D80-4D97-88EB-BFB2E46CA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05D23D-95BC-43FB-AF7D-B1B8D514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FE3AF5-F299-433A-8BC5-E53DA0CD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74889-D996-40D1-88F8-71C71815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7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9F9BEA-6FE1-4556-A5F0-0F89EF0A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650E3-E7D0-41AB-A6AC-A90B3C68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3CBB4-60BA-40F6-9590-84B50A1EB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DECF-14A6-43FF-AB55-CDD5972EC47D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C0E53-EFE3-422E-888C-DDE01B8C1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56336-FB85-4B3D-A481-257E94FA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5623-9242-4AE4-934A-56F8BB6E3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6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ENTREVISTA&#10; La entrevista es un texto periodístico en&#10;el que se dan a conocer las ideas y&#10;opiniones de un personaje me...">
            <a:extLst>
              <a:ext uri="{FF2B5EF4-FFF2-40B4-BE49-F238E27FC236}">
                <a16:creationId xmlns:a16="http://schemas.microsoft.com/office/drawing/2014/main" id="{71C8DAB5-4BD2-40A0-BD2A-B728E3935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 bwMode="auto">
          <a:xfrm>
            <a:off x="1219199" y="568606"/>
            <a:ext cx="10183149" cy="57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0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 Diálogo. Finalmente, se reproduce el&#10;diálogo entre el entrevistador y el&#10;entrevistado.&#10;&#10; ">
            <a:extLst>
              <a:ext uri="{FF2B5EF4-FFF2-40B4-BE49-F238E27FC236}">
                <a16:creationId xmlns:a16="http://schemas.microsoft.com/office/drawing/2014/main" id="{47C9EFC9-60AB-46B2-B704-5BAF5848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2" y="486138"/>
            <a:ext cx="10602409" cy="59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delo de Entrevista&#10;Algunos consejos para responder a las preguntas&#10;más comprometidas&#10; ">
            <a:extLst>
              <a:ext uri="{FF2B5EF4-FFF2-40B4-BE49-F238E27FC236}">
                <a16:creationId xmlns:a16="http://schemas.microsoft.com/office/drawing/2014/main" id="{8B8FBA0F-AAF1-4350-9902-0F066C04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5" y="729205"/>
            <a:ext cx="10509812" cy="56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5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isten cuatro funciones básicas y&#10;principales que cumple la Entrevista&#10;• Obtener información de individuos y grupos&#10;• Fac...">
            <a:extLst>
              <a:ext uri="{FF2B5EF4-FFF2-40B4-BE49-F238E27FC236}">
                <a16:creationId xmlns:a16="http://schemas.microsoft.com/office/drawing/2014/main" id="{AADA8D27-372C-4150-BB3A-1798F712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2" y="520861"/>
            <a:ext cx="10579261" cy="59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• Educativa: Es una entrevista realizada a&#10;alumnos, padres y maestros para detectar alguna&#10;problemática o llevar la evalua...">
            <a:extLst>
              <a:ext uri="{FF2B5EF4-FFF2-40B4-BE49-F238E27FC236}">
                <a16:creationId xmlns:a16="http://schemas.microsoft.com/office/drawing/2014/main" id="{2DC6E061-3450-4742-B01E-EC971CDF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2" y="590309"/>
            <a:ext cx="10127847" cy="60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7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 Opinión: Se utilizan con la finalidad de&#10;obtener información sobre la reacción del&#10;cliente ante un determinado producto ...">
            <a:extLst>
              <a:ext uri="{FF2B5EF4-FFF2-40B4-BE49-F238E27FC236}">
                <a16:creationId xmlns:a16="http://schemas.microsoft.com/office/drawing/2014/main" id="{190497B8-358F-4824-8881-52DBBFAE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3" y="532435"/>
            <a:ext cx="10359341" cy="61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 función de la técnica de interrogar&#10;Entrevista estandarizada: es una especie de cuestionario oral. El&#10;entrevistador lee...">
            <a:extLst>
              <a:ext uri="{FF2B5EF4-FFF2-40B4-BE49-F238E27FC236}">
                <a16:creationId xmlns:a16="http://schemas.microsoft.com/office/drawing/2014/main" id="{22A9A9AE-573E-48C7-B49C-0601BF7B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9838"/>
            <a:ext cx="10498238" cy="59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3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gún la modalidad o estructura&#10;Dirigida: La entrevista es dirigida por el entrevistador, que&#10;hace una serie de preguntas ...">
            <a:extLst>
              <a:ext uri="{FF2B5EF4-FFF2-40B4-BE49-F238E27FC236}">
                <a16:creationId xmlns:a16="http://schemas.microsoft.com/office/drawing/2014/main" id="{AE4738DF-42C0-4A7B-A877-3991B0BD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4" y="451413"/>
            <a:ext cx="10232021" cy="59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9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gún su formato:&#10;• Dirigida: Esta se emplea en diversas disciplinas&#10;tanto sociales (antropología, sociología,&#10;pedagogía, ...">
            <a:extLst>
              <a:ext uri="{FF2B5EF4-FFF2-40B4-BE49-F238E27FC236}">
                <a16:creationId xmlns:a16="http://schemas.microsoft.com/office/drawing/2014/main" id="{8459ED2E-09A1-421E-AB7D-DFD2CB35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51" y="268087"/>
            <a:ext cx="8924081" cy="5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3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La entrevista estructurada o dirigida se emplea&#10;cuando no existe suficiente material informativo&#10;sobre ciertos aspectos ...">
            <a:extLst>
              <a:ext uri="{FF2B5EF4-FFF2-40B4-BE49-F238E27FC236}">
                <a16:creationId xmlns:a16="http://schemas.microsoft.com/office/drawing/2014/main" id="{421DF2BA-A773-4B11-B8D0-B747BFA3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80" y="555585"/>
            <a:ext cx="8704162" cy="56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6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A profundidad: Es una técnica para obtener&#10;que una persona transmita oralmente al&#10;entrevistador su definición personal d...">
            <a:extLst>
              <a:ext uri="{FF2B5EF4-FFF2-40B4-BE49-F238E27FC236}">
                <a16:creationId xmlns:a16="http://schemas.microsoft.com/office/drawing/2014/main" id="{7CC12AEB-521B-4963-A156-23D54D27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2" y="601885"/>
            <a:ext cx="8808334" cy="56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ACTERISTICAS&#10; El periodista introduce en sus&#10;consideraciones elementos&#10;interpretativos.&#10; Las entrevistas se difunden ...">
            <a:extLst>
              <a:ext uri="{FF2B5EF4-FFF2-40B4-BE49-F238E27FC236}">
                <a16:creationId xmlns:a16="http://schemas.microsoft.com/office/drawing/2014/main" id="{E0AEDCF0-CB1B-4DEE-959D-A70C844C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" y="636608"/>
            <a:ext cx="11123271" cy="59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2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Focalizada: es una forma de llevar la&#10;Entrevista en profundidad en forma grupal.&#10;• La Entrevista en grupo ofrece unas&#10;op...">
            <a:extLst>
              <a:ext uri="{FF2B5EF4-FFF2-40B4-BE49-F238E27FC236}">
                <a16:creationId xmlns:a16="http://schemas.microsoft.com/office/drawing/2014/main" id="{0F91AD35-74F5-4583-8FC4-5970164D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99" y="1030147"/>
            <a:ext cx="8275898" cy="5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4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Panel: es una reunión dedicada a la puesta en&#10;común y actualización de un tema&#10;concreto, fijado con antelación a la reun...">
            <a:extLst>
              <a:ext uri="{FF2B5EF4-FFF2-40B4-BE49-F238E27FC236}">
                <a16:creationId xmlns:a16="http://schemas.microsoft.com/office/drawing/2014/main" id="{C2B8FDE1-920B-47E5-B630-A0B5B475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8" y="810721"/>
            <a:ext cx="9074551" cy="562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 acuerdo al tipo de entrevistados:&#10;Niños Adolescentes&#10;Adultos Adulto mayor&#10; ">
            <a:extLst>
              <a:ext uri="{FF2B5EF4-FFF2-40B4-BE49-F238E27FC236}">
                <a16:creationId xmlns:a16="http://schemas.microsoft.com/office/drawing/2014/main" id="{9396EE3E-DAFF-476C-B9E6-D98DD919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92" y="433819"/>
            <a:ext cx="8322198" cy="58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2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mpatía y simpatía&#10;• Respeto y cortesía son esenciales para lograr y mantener el&#10;rapport.&#10;• Una aproximación mas forma que...">
            <a:extLst>
              <a:ext uri="{FF2B5EF4-FFF2-40B4-BE49-F238E27FC236}">
                <a16:creationId xmlns:a16="http://schemas.microsoft.com/office/drawing/2014/main" id="{CF8694B1-F285-4397-B133-72159172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59" y="608298"/>
            <a:ext cx="8970380" cy="564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4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ciencia&#10;• Dedique tiempo suficiente para las entrevistas.&#10;• No apresure al entrevistado&#10;• Sea paciente ante la lentitud ...">
            <a:extLst>
              <a:ext uri="{FF2B5EF4-FFF2-40B4-BE49-F238E27FC236}">
                <a16:creationId xmlns:a16="http://schemas.microsoft.com/office/drawing/2014/main" id="{AC6D2051-AC7A-458F-8D3D-CFA762FE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96" y="625033"/>
            <a:ext cx="8044404" cy="52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8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acciones no verbales del&#10;entrevistador&#10;• Los entrevistadores inexpertos pueden sentirse rechazados e&#10;inquietos por la ap...">
            <a:extLst>
              <a:ext uri="{FF2B5EF4-FFF2-40B4-BE49-F238E27FC236}">
                <a16:creationId xmlns:a16="http://schemas.microsoft.com/office/drawing/2014/main" id="{043F1BFE-1C21-44F1-AAF2-6EC82F43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04" y="833377"/>
            <a:ext cx="8355912" cy="54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5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2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 En la prensa escrita no reproducen&#10;exactamente la conversación mantenida:&#10;el entrevistador selecciona y ordena la&#10;transc...">
            <a:extLst>
              <a:ext uri="{FF2B5EF4-FFF2-40B4-BE49-F238E27FC236}">
                <a16:creationId xmlns:a16="http://schemas.microsoft.com/office/drawing/2014/main" id="{4DBE925E-F708-4B13-85FD-E0E33B66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914400"/>
            <a:ext cx="11273741" cy="5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5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 Las preguntas y las respuestas, se&#10;marcarán con una raya. A veces, la&#10;pregunta va precedida de una P (que&#10;indica 'Pregun...">
            <a:extLst>
              <a:ext uri="{FF2B5EF4-FFF2-40B4-BE49-F238E27FC236}">
                <a16:creationId xmlns:a16="http://schemas.microsoft.com/office/drawing/2014/main" id="{BF03BA0C-9204-4B55-A312-B361474C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38897"/>
            <a:ext cx="11100121" cy="67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2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POS DE ENTREVISTA&#10; Entrevista perfil o de personalidad. Su&#10;objetivo es presentar al público el retrato&#10;de un personaje....">
            <a:extLst>
              <a:ext uri="{FF2B5EF4-FFF2-40B4-BE49-F238E27FC236}">
                <a16:creationId xmlns:a16="http://schemas.microsoft.com/office/drawing/2014/main" id="{875B7401-E94C-44FB-B8CE-C823776B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1" y="578735"/>
            <a:ext cx="9699585" cy="55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 Entrevista de declaraciones, de&#10;información u objetiva. Su finalidad es&#10;informar al público de lo que una persona&#10;expert...">
            <a:extLst>
              <a:ext uri="{FF2B5EF4-FFF2-40B4-BE49-F238E27FC236}">
                <a16:creationId xmlns:a16="http://schemas.microsoft.com/office/drawing/2014/main" id="{4A74DD8A-4363-4FB8-B02B-B513AD11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6" y="740780"/>
            <a:ext cx="10590836" cy="56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9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RUCTURA DE LA ENTREVISTA&#10; En general, la entrevista se estructura&#10;en tres partes: el título, la presentación&#10;de la per...">
            <a:extLst>
              <a:ext uri="{FF2B5EF4-FFF2-40B4-BE49-F238E27FC236}">
                <a16:creationId xmlns:a16="http://schemas.microsoft.com/office/drawing/2014/main" id="{6E268B5B-B9C7-4E61-B5D2-D24026D4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52" y="659756"/>
            <a:ext cx="9820228" cy="59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6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3FEA22A-5526-495E-8EF0-1D541104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7" y="601885"/>
            <a:ext cx="10440364" cy="59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2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 Presentación. A continuación, el&#10;entrevistador ofrece información precisa&#10;sobre la persona a la que va a entrevistar&#10;o h...">
            <a:extLst>
              <a:ext uri="{FF2B5EF4-FFF2-40B4-BE49-F238E27FC236}">
                <a16:creationId xmlns:a16="http://schemas.microsoft.com/office/drawing/2014/main" id="{A5E54E4E-C95B-4A6E-A3E5-3BF3B859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95" y="636609"/>
            <a:ext cx="10382490" cy="57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8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GUADALUPE RAMOS SUAREZ</dc:creator>
  <cp:lastModifiedBy>ELIZABETH GUADALUPE RAMOS SUAREZ</cp:lastModifiedBy>
  <cp:revision>7</cp:revision>
  <dcterms:created xsi:type="dcterms:W3CDTF">2020-10-19T12:04:40Z</dcterms:created>
  <dcterms:modified xsi:type="dcterms:W3CDTF">2020-10-19T13:52:26Z</dcterms:modified>
</cp:coreProperties>
</file>