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53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29/10/2020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Panorámica</PresentationFormat>
  <Paragraphs>4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6</cp:revision>
  <dcterms:created xsi:type="dcterms:W3CDTF">2020-10-29T16:42:13Z</dcterms:created>
  <dcterms:modified xsi:type="dcterms:W3CDTF">2020-10-29T17:22:13Z</dcterms:modified>
</cp:coreProperties>
</file>