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088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3157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67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47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801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119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87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1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93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2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681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3AD49-E82B-4197-A3AA-4AEA22824E1E}" type="datetimeFigureOut">
              <a:rPr lang="es-MX" smtClean="0"/>
              <a:t>13/11/2020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163C-13C0-4032-895B-32E4DC7BCD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36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ki.com/presenter/pickup?vpId=1654972&amp;md5VpId=ff28efc8fb6b5f084dd073dbfe82254a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www.voki.com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gamestolearnenglish.com/compar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-1" y="0"/>
            <a:ext cx="12191999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 TASK  </a:t>
            </a:r>
            <a:r>
              <a:rPr lang="es-MX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“Shopping”</a:t>
            </a:r>
            <a:endParaRPr lang="es-MX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640993"/>
            <a:ext cx="118640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A: Imagine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are shopping a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someone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. Ask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B´s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opinion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B: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are shopping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friend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choose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opinión. (use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A: I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 laptop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B: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Weel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……..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Better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nicer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and …..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A:  ………………..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B:  ………</a:t>
            </a:r>
          </a:p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02241" y="4819801"/>
            <a:ext cx="1198751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recomend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créate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avatar.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can use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Powtoon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Recomended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https://www.voki.com</a:t>
            </a:r>
            <a:r>
              <a:rPr lang="es-MX" sz="14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Navigate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créate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avatars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default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voices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finish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 share 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avatars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As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es-MX" sz="1600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s-MX" sz="1400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www.voki.com/presenter/pickup?vpId=1654972&amp;md5VpId=ff28efc8fb6b5f084dd073dbfe82254a</a:t>
            </a:r>
            <a:endParaRPr lang="es-MX" sz="1400" dirty="0" smtClean="0">
              <a:solidFill>
                <a:schemeClr val="accent5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posible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use avatar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créate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convesration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can record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tool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suits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Laptops | Elektra Online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688" y="2587213"/>
            <a:ext cx="1554193" cy="1554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aquete Laptop 15.6&quot; Asus X507Ua-Br899T Gris+ Backpack y Mouse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0" t="25060" b="21471"/>
          <a:stretch/>
        </p:blipFill>
        <p:spPr bwMode="auto">
          <a:xfrm>
            <a:off x="8195347" y="3234739"/>
            <a:ext cx="2062323" cy="114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6"/>
          <a:srcRect l="24266" t="20286" r="52561" b="43143"/>
          <a:stretch/>
        </p:blipFill>
        <p:spPr>
          <a:xfrm>
            <a:off x="5325575" y="2968244"/>
            <a:ext cx="1320113" cy="156258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7"/>
          <a:srcRect l="17882" t="14296" r="51970" b="43773"/>
          <a:stretch/>
        </p:blipFill>
        <p:spPr>
          <a:xfrm>
            <a:off x="10257670" y="2858924"/>
            <a:ext cx="1522474" cy="158815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5572836" y="4470744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1050" dirty="0">
                <a:hlinkClick r:id="rId3"/>
              </a:rPr>
              <a:t>https://</a:t>
            </a:r>
            <a:r>
              <a:rPr lang="es-MX" sz="1050" dirty="0" smtClean="0">
                <a:hlinkClick r:id="rId3"/>
              </a:rPr>
              <a:t>www.voki.com/presenter/pickup?vpId=1654972&amp;md5VpId=ff28efc8fb6b5f084dd073dbfe82254a</a:t>
            </a:r>
            <a:endParaRPr lang="es-MX" sz="1050" dirty="0" smtClean="0"/>
          </a:p>
          <a:p>
            <a:endParaRPr lang="es-MX" sz="1050" dirty="0"/>
          </a:p>
        </p:txBody>
      </p:sp>
    </p:spTree>
    <p:extLst>
      <p:ext uri="{BB962C8B-B14F-4D97-AF65-F5344CB8AC3E}">
        <p14:creationId xmlns:p14="http://schemas.microsoft.com/office/powerpoint/2010/main" val="15717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 derecha 1"/>
          <p:cNvSpPr/>
          <p:nvPr/>
        </p:nvSpPr>
        <p:spPr>
          <a:xfrm>
            <a:off x="1296365" y="2407534"/>
            <a:ext cx="1388962" cy="1134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370390" y="219919"/>
            <a:ext cx="9134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err="1" smtClean="0"/>
              <a:t>Insert</a:t>
            </a:r>
            <a:r>
              <a:rPr lang="es-MX" sz="2800" dirty="0" smtClean="0"/>
              <a:t> </a:t>
            </a:r>
            <a:r>
              <a:rPr lang="es-MX" sz="2800" dirty="0" err="1" smtClean="0"/>
              <a:t>here</a:t>
            </a:r>
            <a:r>
              <a:rPr lang="es-MX" sz="2800" dirty="0" smtClean="0"/>
              <a:t> </a:t>
            </a:r>
            <a:r>
              <a:rPr lang="es-MX" sz="2800" dirty="0" err="1"/>
              <a:t>your</a:t>
            </a:r>
            <a:r>
              <a:rPr lang="es-MX" sz="2800" dirty="0"/>
              <a:t> </a:t>
            </a:r>
            <a:r>
              <a:rPr lang="es-MX" sz="2800" dirty="0" smtClean="0"/>
              <a:t>video </a:t>
            </a:r>
            <a:r>
              <a:rPr lang="es-MX" sz="2800" dirty="0" err="1" smtClean="0"/>
              <a:t>or</a:t>
            </a:r>
            <a:r>
              <a:rPr lang="es-MX" sz="2800" dirty="0" smtClean="0"/>
              <a:t> </a:t>
            </a:r>
            <a:r>
              <a:rPr lang="es-MX" sz="2800" dirty="0" err="1" smtClean="0"/>
              <a:t>the</a:t>
            </a:r>
            <a:r>
              <a:rPr lang="es-MX" sz="2800" dirty="0" smtClean="0"/>
              <a:t> link </a:t>
            </a:r>
            <a:r>
              <a:rPr lang="es-MX" sz="2800" dirty="0" err="1" smtClean="0"/>
              <a:t>with</a:t>
            </a:r>
            <a:r>
              <a:rPr lang="es-MX" sz="2800" dirty="0" smtClean="0"/>
              <a:t> </a:t>
            </a:r>
            <a:r>
              <a:rPr lang="es-MX" sz="2800" dirty="0" err="1" smtClean="0"/>
              <a:t>your</a:t>
            </a:r>
            <a:r>
              <a:rPr lang="es-MX" sz="2800" dirty="0" smtClean="0"/>
              <a:t> </a:t>
            </a:r>
            <a:r>
              <a:rPr lang="es-MX" sz="2800" dirty="0" err="1" smtClean="0"/>
              <a:t>speaking</a:t>
            </a:r>
            <a:r>
              <a:rPr lang="es-MX" sz="2800" dirty="0" smtClean="0"/>
              <a:t> </a:t>
            </a:r>
            <a:r>
              <a:rPr lang="es-MX" sz="2800" dirty="0" err="1" smtClean="0"/>
              <a:t>practice</a:t>
            </a:r>
            <a:r>
              <a:rPr lang="es-MX" sz="2800" dirty="0" smtClean="0"/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35488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2" y="408934"/>
            <a:ext cx="117212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 err="1" smtClean="0"/>
              <a:t>Click</a:t>
            </a:r>
            <a:r>
              <a:rPr lang="es-MX" sz="2400" dirty="0" smtClean="0"/>
              <a:t> </a:t>
            </a:r>
            <a:r>
              <a:rPr lang="es-MX" sz="2400" dirty="0" err="1" smtClean="0"/>
              <a:t>on</a:t>
            </a:r>
            <a:r>
              <a:rPr lang="es-MX" sz="2400" dirty="0" smtClean="0"/>
              <a:t> </a:t>
            </a:r>
            <a:r>
              <a:rPr lang="es-MX" sz="2400" dirty="0" err="1" smtClean="0"/>
              <a:t>the</a:t>
            </a:r>
            <a:r>
              <a:rPr lang="es-MX" sz="2400" dirty="0" smtClean="0"/>
              <a:t> </a:t>
            </a:r>
            <a:r>
              <a:rPr lang="es-MX" sz="2400" dirty="0" err="1" smtClean="0"/>
              <a:t>following</a:t>
            </a:r>
            <a:r>
              <a:rPr lang="es-MX" sz="2400" dirty="0" smtClean="0"/>
              <a:t> link </a:t>
            </a:r>
            <a:r>
              <a:rPr lang="es-MX" sz="2400" dirty="0" err="1" smtClean="0"/>
              <a:t>to</a:t>
            </a:r>
            <a:r>
              <a:rPr lang="es-MX" sz="2400" dirty="0" smtClean="0"/>
              <a:t> </a:t>
            </a:r>
            <a:r>
              <a:rPr lang="es-MX" sz="2400" dirty="0" err="1" smtClean="0"/>
              <a:t>practice</a:t>
            </a:r>
            <a:r>
              <a:rPr lang="es-MX" sz="2400" dirty="0" smtClean="0"/>
              <a:t> </a:t>
            </a:r>
            <a:r>
              <a:rPr lang="es-MX" sz="2400" dirty="0" err="1" smtClean="0"/>
              <a:t>comparatives</a:t>
            </a:r>
            <a:r>
              <a:rPr lang="es-MX" sz="2400" dirty="0" smtClean="0"/>
              <a:t> </a:t>
            </a:r>
            <a:r>
              <a:rPr lang="es-MX" sz="2400" dirty="0" err="1" smtClean="0"/>
              <a:t>with</a:t>
            </a:r>
            <a:r>
              <a:rPr lang="es-MX" sz="2400" dirty="0" smtClean="0"/>
              <a:t> a </a:t>
            </a:r>
            <a:r>
              <a:rPr lang="es-MX" sz="2400" dirty="0" err="1" smtClean="0"/>
              <a:t>game</a:t>
            </a:r>
            <a:r>
              <a:rPr lang="es-MX" sz="2400" dirty="0" smtClean="0"/>
              <a:t>. (</a:t>
            </a:r>
            <a:r>
              <a:rPr lang="es-MX" sz="2400" dirty="0" err="1" smtClean="0"/>
              <a:t>choose</a:t>
            </a:r>
            <a:r>
              <a:rPr lang="es-MX" sz="2400" dirty="0" smtClean="0"/>
              <a:t> </a:t>
            </a:r>
            <a:r>
              <a:rPr lang="es-MX" sz="2400" dirty="0" err="1" smtClean="0"/>
              <a:t>clothing</a:t>
            </a:r>
            <a:r>
              <a:rPr lang="es-MX" sz="2400" dirty="0" smtClean="0"/>
              <a:t> </a:t>
            </a:r>
            <a:r>
              <a:rPr lang="es-MX" sz="2400" dirty="0" err="1" smtClean="0"/>
              <a:t>category</a:t>
            </a:r>
            <a:r>
              <a:rPr lang="es-MX" sz="2400" dirty="0" smtClean="0"/>
              <a:t>)</a:t>
            </a:r>
          </a:p>
          <a:p>
            <a:r>
              <a:rPr lang="es-MX" sz="2000" dirty="0">
                <a:hlinkClick r:id="rId2"/>
              </a:rPr>
              <a:t>http://gamestolearnenglish.com/compare</a:t>
            </a:r>
            <a:r>
              <a:rPr lang="es-MX" sz="2000" dirty="0" smtClean="0">
                <a:hlinkClick r:id="rId2"/>
              </a:rPr>
              <a:t>/</a:t>
            </a:r>
            <a:endParaRPr lang="es-MX" sz="2000" dirty="0" smtClean="0"/>
          </a:p>
          <a:p>
            <a:endParaRPr lang="es-MX" sz="2000" dirty="0"/>
          </a:p>
          <a:p>
            <a:r>
              <a:rPr lang="es-MX" sz="2000" dirty="0" smtClean="0"/>
              <a:t>(</a:t>
            </a:r>
            <a:r>
              <a:rPr lang="es-MX" sz="2000" dirty="0" err="1" smtClean="0"/>
              <a:t>print</a:t>
            </a:r>
            <a:r>
              <a:rPr lang="es-MX" sz="2000" dirty="0" smtClean="0"/>
              <a:t> </a:t>
            </a:r>
            <a:r>
              <a:rPr lang="es-MX" sz="2000" dirty="0" err="1" smtClean="0"/>
              <a:t>screen</a:t>
            </a:r>
            <a:r>
              <a:rPr lang="es-MX" sz="2000" dirty="0" smtClean="0"/>
              <a:t> of </a:t>
            </a:r>
            <a:r>
              <a:rPr lang="es-MX" sz="2000" dirty="0" err="1" smtClean="0"/>
              <a:t>your</a:t>
            </a:r>
            <a:r>
              <a:rPr lang="es-MX" sz="2000" dirty="0" smtClean="0"/>
              <a:t> </a:t>
            </a:r>
            <a:r>
              <a:rPr lang="es-MX" sz="2000" dirty="0" err="1" smtClean="0"/>
              <a:t>results</a:t>
            </a:r>
            <a:r>
              <a:rPr lang="es-MX" sz="2000" dirty="0" smtClean="0"/>
              <a:t>) </a:t>
            </a:r>
            <a:r>
              <a:rPr lang="es-MX" sz="2000" dirty="0" err="1" smtClean="0"/>
              <a:t>Insert</a:t>
            </a:r>
            <a:r>
              <a:rPr lang="es-MX" sz="2000" dirty="0" smtClean="0"/>
              <a:t> </a:t>
            </a:r>
            <a:r>
              <a:rPr lang="es-MX" sz="2000" dirty="0" err="1"/>
              <a:t>here</a:t>
            </a:r>
            <a:r>
              <a:rPr lang="es-MX" sz="2000" dirty="0"/>
              <a:t> </a:t>
            </a:r>
            <a:r>
              <a:rPr lang="es-MX" sz="2000" dirty="0" err="1"/>
              <a:t>your</a:t>
            </a:r>
            <a:r>
              <a:rPr lang="es-MX" sz="2000" dirty="0"/>
              <a:t> </a:t>
            </a:r>
            <a:r>
              <a:rPr lang="es-MX" sz="2000" dirty="0" err="1"/>
              <a:t>results</a:t>
            </a:r>
            <a:r>
              <a:rPr lang="es-MX" sz="2000" dirty="0"/>
              <a:t> of </a:t>
            </a:r>
            <a:r>
              <a:rPr lang="es-MX" sz="2000" dirty="0" err="1"/>
              <a:t>the</a:t>
            </a:r>
            <a:r>
              <a:rPr lang="es-MX" sz="2000" dirty="0"/>
              <a:t> </a:t>
            </a:r>
            <a:r>
              <a:rPr lang="es-MX" sz="2000" dirty="0" err="1"/>
              <a:t>comparative</a:t>
            </a:r>
            <a:r>
              <a:rPr lang="es-MX" sz="2000" dirty="0"/>
              <a:t> </a:t>
            </a:r>
            <a:r>
              <a:rPr lang="es-MX" sz="2000" dirty="0" err="1" smtClean="0"/>
              <a:t>game</a:t>
            </a:r>
            <a:endParaRPr lang="es-MX" sz="2000" dirty="0"/>
          </a:p>
        </p:txBody>
      </p:sp>
      <p:sp>
        <p:nvSpPr>
          <p:cNvPr id="3" name="Flecha derecha 2"/>
          <p:cNvSpPr/>
          <p:nvPr/>
        </p:nvSpPr>
        <p:spPr>
          <a:xfrm>
            <a:off x="1296365" y="2407534"/>
            <a:ext cx="1388962" cy="11343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69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234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17</cp:revision>
  <dcterms:created xsi:type="dcterms:W3CDTF">2020-11-06T00:58:05Z</dcterms:created>
  <dcterms:modified xsi:type="dcterms:W3CDTF">2020-11-13T17:53:24Z</dcterms:modified>
</cp:coreProperties>
</file>