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59" r:id="rId15"/>
    <p:sldId id="260" r:id="rId16"/>
    <p:sldId id="261" r:id="rId17"/>
    <p:sldId id="263" r:id="rId18"/>
    <p:sldId id="264" r:id="rId19"/>
    <p:sldId id="265" r:id="rId20"/>
    <p:sldId id="266" r:id="rId21"/>
    <p:sldId id="267" r:id="rId22"/>
    <p:sldId id="268" r:id="rId23"/>
    <p:sldId id="269" r:id="rId24"/>
    <p:sldId id="271" r:id="rId25"/>
    <p:sldId id="272" r:id="rId26"/>
    <p:sldId id="273" r:id="rId27"/>
    <p:sldId id="257" r:id="rId28"/>
    <p:sldId id="258" r:id="rId29"/>
    <p:sldId id="274" r:id="rId30"/>
    <p:sldId id="275" r:id="rId31"/>
    <p:sldId id="276" r:id="rId32"/>
    <p:sldId id="277"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80D4C-0B20-419B-82D3-EC65E4E52C5A}" v="55" dt="2020-11-11T18:30:48.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6" d="100"/>
          <a:sy n="66" d="100"/>
        </p:scale>
        <p:origin x="96" y="96"/>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Hernández" userId="22101b1e138c7119" providerId="LiveId" clId="{B8080D4C-0B20-419B-82D3-EC65E4E52C5A}"/>
    <pc:docChg chg="undo custSel mod addSld delSld modSld sldOrd">
      <pc:chgData name="Guadalupe Hernández" userId="22101b1e138c7119" providerId="LiveId" clId="{B8080D4C-0B20-419B-82D3-EC65E4E52C5A}" dt="2020-11-11T18:30:48.950" v="2552"/>
      <pc:docMkLst>
        <pc:docMk/>
      </pc:docMkLst>
      <pc:sldChg chg="addSp modSp mod setBg">
        <pc:chgData name="Guadalupe Hernández" userId="22101b1e138c7119" providerId="LiveId" clId="{B8080D4C-0B20-419B-82D3-EC65E4E52C5A}" dt="2020-11-10T06:10:53.765" v="2414" actId="113"/>
        <pc:sldMkLst>
          <pc:docMk/>
          <pc:sldMk cId="3521930234" sldId="256"/>
        </pc:sldMkLst>
        <pc:spChg chg="mod">
          <ac:chgData name="Guadalupe Hernández" userId="22101b1e138c7119" providerId="LiveId" clId="{B8080D4C-0B20-419B-82D3-EC65E4E52C5A}" dt="2020-11-10T06:10:35.544" v="2407" actId="6549"/>
          <ac:spMkLst>
            <pc:docMk/>
            <pc:sldMk cId="3521930234" sldId="256"/>
            <ac:spMk id="2" creationId="{3CB4D0CF-4294-4ACA-9E7F-F630F510A00A}"/>
          </ac:spMkLst>
        </pc:spChg>
        <pc:spChg chg="mod">
          <ac:chgData name="Guadalupe Hernández" userId="22101b1e138c7119" providerId="LiveId" clId="{B8080D4C-0B20-419B-82D3-EC65E4E52C5A}" dt="2020-11-10T06:10:53.765" v="2414" actId="113"/>
          <ac:spMkLst>
            <pc:docMk/>
            <pc:sldMk cId="3521930234" sldId="256"/>
            <ac:spMk id="3" creationId="{637FC298-8179-4CF3-87F1-A883D3590994}"/>
          </ac:spMkLst>
        </pc:spChg>
        <pc:spChg chg="add">
          <ac:chgData name="Guadalupe Hernández" userId="22101b1e138c7119" providerId="LiveId" clId="{B8080D4C-0B20-419B-82D3-EC65E4E52C5A}" dt="2020-11-10T06:10:21.291" v="2403" actId="26606"/>
          <ac:spMkLst>
            <pc:docMk/>
            <pc:sldMk cId="3521930234" sldId="256"/>
            <ac:spMk id="8" creationId="{934F1179-B481-4F9E-BCA3-AFB972070F83}"/>
          </ac:spMkLst>
        </pc:spChg>
        <pc:spChg chg="add">
          <ac:chgData name="Guadalupe Hernández" userId="22101b1e138c7119" providerId="LiveId" clId="{B8080D4C-0B20-419B-82D3-EC65E4E52C5A}" dt="2020-11-10T06:10:21.291" v="2403" actId="26606"/>
          <ac:spMkLst>
            <pc:docMk/>
            <pc:sldMk cId="3521930234" sldId="256"/>
            <ac:spMk id="10" creationId="{827DC2C4-B485-428A-BF4A-472D2967F47F}"/>
          </ac:spMkLst>
        </pc:spChg>
        <pc:spChg chg="add">
          <ac:chgData name="Guadalupe Hernández" userId="22101b1e138c7119" providerId="LiveId" clId="{B8080D4C-0B20-419B-82D3-EC65E4E52C5A}" dt="2020-11-10T06:10:21.291" v="2403" actId="26606"/>
          <ac:spMkLst>
            <pc:docMk/>
            <pc:sldMk cId="3521930234" sldId="256"/>
            <ac:spMk id="12" creationId="{EE04B5EB-F158-4507-90DD-BD23620C7CC9}"/>
          </ac:spMkLst>
        </pc:spChg>
      </pc:sldChg>
      <pc:sldChg chg="addSp modSp new mod ord setBg">
        <pc:chgData name="Guadalupe Hernández" userId="22101b1e138c7119" providerId="LiveId" clId="{B8080D4C-0B20-419B-82D3-EC65E4E52C5A}" dt="2020-11-10T17:32:00.807" v="2517" actId="123"/>
        <pc:sldMkLst>
          <pc:docMk/>
          <pc:sldMk cId="3570000679" sldId="257"/>
        </pc:sldMkLst>
        <pc:spChg chg="mod">
          <ac:chgData name="Guadalupe Hernández" userId="22101b1e138c7119" providerId="LiveId" clId="{B8080D4C-0B20-419B-82D3-EC65E4E52C5A}" dt="2020-11-10T17:31:44.410" v="2512" actId="26606"/>
          <ac:spMkLst>
            <pc:docMk/>
            <pc:sldMk cId="3570000679" sldId="257"/>
            <ac:spMk id="2" creationId="{770E21F9-E984-4EB9-9B93-AE0558AB3886}"/>
          </ac:spMkLst>
        </pc:spChg>
        <pc:spChg chg="mod">
          <ac:chgData name="Guadalupe Hernández" userId="22101b1e138c7119" providerId="LiveId" clId="{B8080D4C-0B20-419B-82D3-EC65E4E52C5A}" dt="2020-11-10T17:32:00.807" v="2517" actId="123"/>
          <ac:spMkLst>
            <pc:docMk/>
            <pc:sldMk cId="3570000679" sldId="257"/>
            <ac:spMk id="3" creationId="{0D9877BD-E8DD-488E-B14C-7C35ABC2A203}"/>
          </ac:spMkLst>
        </pc:spChg>
        <pc:spChg chg="add">
          <ac:chgData name="Guadalupe Hernández" userId="22101b1e138c7119" providerId="LiveId" clId="{B8080D4C-0B20-419B-82D3-EC65E4E52C5A}" dt="2020-11-10T17:31:44.410" v="2512" actId="26606"/>
          <ac:spMkLst>
            <pc:docMk/>
            <pc:sldMk cId="3570000679" sldId="257"/>
            <ac:spMk id="8" creationId="{46D6306C-ED4F-4AAE-B4A5-EEA6AFAD726E}"/>
          </ac:spMkLst>
        </pc:spChg>
        <pc:spChg chg="add">
          <ac:chgData name="Guadalupe Hernández" userId="22101b1e138c7119" providerId="LiveId" clId="{B8080D4C-0B20-419B-82D3-EC65E4E52C5A}" dt="2020-11-10T17:31:44.410" v="2512" actId="26606"/>
          <ac:spMkLst>
            <pc:docMk/>
            <pc:sldMk cId="3570000679" sldId="257"/>
            <ac:spMk id="10" creationId="{0EC5361D-F897-4856-B945-0455A365EB24}"/>
          </ac:spMkLst>
        </pc:spChg>
        <pc:spChg chg="add">
          <ac:chgData name="Guadalupe Hernández" userId="22101b1e138c7119" providerId="LiveId" clId="{B8080D4C-0B20-419B-82D3-EC65E4E52C5A}" dt="2020-11-10T17:31:44.410" v="2512" actId="26606"/>
          <ac:spMkLst>
            <pc:docMk/>
            <pc:sldMk cId="3570000679" sldId="257"/>
            <ac:spMk id="12" creationId="{4508C0C5-2268-42B5-B3C8-4D0899E05F8C}"/>
          </ac:spMkLst>
        </pc:spChg>
        <pc:spChg chg="add">
          <ac:chgData name="Guadalupe Hernández" userId="22101b1e138c7119" providerId="LiveId" clId="{B8080D4C-0B20-419B-82D3-EC65E4E52C5A}" dt="2020-11-10T17:31:44.410" v="2512" actId="26606"/>
          <ac:spMkLst>
            <pc:docMk/>
            <pc:sldMk cId="3570000679" sldId="257"/>
            <ac:spMk id="14" creationId="{141ACBDB-38F8-4B34-8183-BD95B4E55A62}"/>
          </ac:spMkLst>
        </pc:spChg>
        <pc:spChg chg="add">
          <ac:chgData name="Guadalupe Hernández" userId="22101b1e138c7119" providerId="LiveId" clId="{B8080D4C-0B20-419B-82D3-EC65E4E52C5A}" dt="2020-11-10T17:31:44.410" v="2512" actId="26606"/>
          <ac:spMkLst>
            <pc:docMk/>
            <pc:sldMk cId="3570000679" sldId="257"/>
            <ac:spMk id="16" creationId="{DE00DB52-3455-4E2F-867B-A6D0516E175B}"/>
          </ac:spMkLst>
        </pc:spChg>
        <pc:spChg chg="add">
          <ac:chgData name="Guadalupe Hernández" userId="22101b1e138c7119" providerId="LiveId" clId="{B8080D4C-0B20-419B-82D3-EC65E4E52C5A}" dt="2020-11-10T17:31:44.410" v="2512" actId="26606"/>
          <ac:spMkLst>
            <pc:docMk/>
            <pc:sldMk cId="3570000679" sldId="257"/>
            <ac:spMk id="18" creationId="{9E914C83-E0D8-4953-92D5-169D28CB43AE}"/>
          </ac:spMkLst>
        </pc:spChg>
        <pc:spChg chg="add">
          <ac:chgData name="Guadalupe Hernández" userId="22101b1e138c7119" providerId="LiveId" clId="{B8080D4C-0B20-419B-82D3-EC65E4E52C5A}" dt="2020-11-10T17:31:44.410" v="2512" actId="26606"/>
          <ac:spMkLst>
            <pc:docMk/>
            <pc:sldMk cId="3570000679" sldId="257"/>
            <ac:spMk id="20" creationId="{3512E083-F550-46AF-8490-767ECFD00CB7}"/>
          </ac:spMkLst>
        </pc:spChg>
      </pc:sldChg>
      <pc:sldChg chg="addSp modSp new mod ord setBg">
        <pc:chgData name="Guadalupe Hernández" userId="22101b1e138c7119" providerId="LiveId" clId="{B8080D4C-0B20-419B-82D3-EC65E4E52C5A}" dt="2020-11-10T17:31:18.962" v="2511" actId="403"/>
        <pc:sldMkLst>
          <pc:docMk/>
          <pc:sldMk cId="2345561675" sldId="258"/>
        </pc:sldMkLst>
        <pc:spChg chg="mod">
          <ac:chgData name="Guadalupe Hernández" userId="22101b1e138c7119" providerId="LiveId" clId="{B8080D4C-0B20-419B-82D3-EC65E4E52C5A}" dt="2020-11-10T17:31:18.962" v="2511" actId="403"/>
          <ac:spMkLst>
            <pc:docMk/>
            <pc:sldMk cId="2345561675" sldId="258"/>
            <ac:spMk id="2" creationId="{C3537B75-B7D8-441C-B9EE-219BD35ADE3C}"/>
          </ac:spMkLst>
        </pc:spChg>
        <pc:spChg chg="mod">
          <ac:chgData name="Guadalupe Hernández" userId="22101b1e138c7119" providerId="LiveId" clId="{B8080D4C-0B20-419B-82D3-EC65E4E52C5A}" dt="2020-11-10T17:31:14.907" v="2509" actId="123"/>
          <ac:spMkLst>
            <pc:docMk/>
            <pc:sldMk cId="2345561675" sldId="258"/>
            <ac:spMk id="3" creationId="{3D60946B-6FCE-4660-843F-A58506889268}"/>
          </ac:spMkLst>
        </pc:spChg>
        <pc:spChg chg="add">
          <ac:chgData name="Guadalupe Hernández" userId="22101b1e138c7119" providerId="LiveId" clId="{B8080D4C-0B20-419B-82D3-EC65E4E52C5A}" dt="2020-11-10T17:31:06.407" v="2505" actId="26606"/>
          <ac:spMkLst>
            <pc:docMk/>
            <pc:sldMk cId="2345561675" sldId="258"/>
            <ac:spMk id="8" creationId="{18873D23-2DCF-4B31-A009-95721C06E8E1}"/>
          </ac:spMkLst>
        </pc:spChg>
        <pc:spChg chg="add">
          <ac:chgData name="Guadalupe Hernández" userId="22101b1e138c7119" providerId="LiveId" clId="{B8080D4C-0B20-419B-82D3-EC65E4E52C5A}" dt="2020-11-10T17:31:06.407" v="2505" actId="26606"/>
          <ac:spMkLst>
            <pc:docMk/>
            <pc:sldMk cId="2345561675" sldId="258"/>
            <ac:spMk id="10" creationId="{C13EF075-D4EF-4929-ADBC-91B27DA19955}"/>
          </ac:spMkLst>
        </pc:spChg>
        <pc:grpChg chg="add">
          <ac:chgData name="Guadalupe Hernández" userId="22101b1e138c7119" providerId="LiveId" clId="{B8080D4C-0B20-419B-82D3-EC65E4E52C5A}" dt="2020-11-10T17:31:06.407" v="2505" actId="26606"/>
          <ac:grpSpMkLst>
            <pc:docMk/>
            <pc:sldMk cId="2345561675" sldId="258"/>
            <ac:grpSpMk id="12" creationId="{DAA26DFA-AAB2-4973-9C17-16D587C7B198}"/>
          </ac:grpSpMkLst>
        </pc:grpChg>
      </pc:sldChg>
      <pc:sldChg chg="addSp modSp new mod setBg">
        <pc:chgData name="Guadalupe Hernández" userId="22101b1e138c7119" providerId="LiveId" clId="{B8080D4C-0B20-419B-82D3-EC65E4E52C5A}" dt="2020-11-10T06:18:18.622" v="2481" actId="123"/>
        <pc:sldMkLst>
          <pc:docMk/>
          <pc:sldMk cId="540947196" sldId="259"/>
        </pc:sldMkLst>
        <pc:spChg chg="mod">
          <ac:chgData name="Guadalupe Hernández" userId="22101b1e138c7119" providerId="LiveId" clId="{B8080D4C-0B20-419B-82D3-EC65E4E52C5A}" dt="2020-11-10T06:18:14.057" v="2480" actId="26606"/>
          <ac:spMkLst>
            <pc:docMk/>
            <pc:sldMk cId="540947196" sldId="259"/>
            <ac:spMk id="2" creationId="{4C40CB65-34A6-45DA-BADC-3DEC69ADA208}"/>
          </ac:spMkLst>
        </pc:spChg>
        <pc:spChg chg="mod">
          <ac:chgData name="Guadalupe Hernández" userId="22101b1e138c7119" providerId="LiveId" clId="{B8080D4C-0B20-419B-82D3-EC65E4E52C5A}" dt="2020-11-10T06:18:18.622" v="2481" actId="123"/>
          <ac:spMkLst>
            <pc:docMk/>
            <pc:sldMk cId="540947196" sldId="259"/>
            <ac:spMk id="3" creationId="{FAB8893B-731D-4BEB-9C68-D8D12F6051E3}"/>
          </ac:spMkLst>
        </pc:spChg>
        <pc:spChg chg="add">
          <ac:chgData name="Guadalupe Hernández" userId="22101b1e138c7119" providerId="LiveId" clId="{B8080D4C-0B20-419B-82D3-EC65E4E52C5A}" dt="2020-11-10T06:18:14.057" v="2480" actId="26606"/>
          <ac:spMkLst>
            <pc:docMk/>
            <pc:sldMk cId="540947196" sldId="259"/>
            <ac:spMk id="8" creationId="{F837543A-6020-4505-A233-C9DB4BF74011}"/>
          </ac:spMkLst>
        </pc:spChg>
        <pc:spChg chg="add">
          <ac:chgData name="Guadalupe Hernández" userId="22101b1e138c7119" providerId="LiveId" clId="{B8080D4C-0B20-419B-82D3-EC65E4E52C5A}" dt="2020-11-10T06:18:14.057" v="2480" actId="26606"/>
          <ac:spMkLst>
            <pc:docMk/>
            <pc:sldMk cId="540947196" sldId="259"/>
            <ac:spMk id="10" creationId="{35B16301-FB18-48BA-A6DD-C37CAF6F9A18}"/>
          </ac:spMkLst>
        </pc:spChg>
        <pc:spChg chg="add">
          <ac:chgData name="Guadalupe Hernández" userId="22101b1e138c7119" providerId="LiveId" clId="{B8080D4C-0B20-419B-82D3-EC65E4E52C5A}" dt="2020-11-10T06:18:14.057" v="2480" actId="26606"/>
          <ac:spMkLst>
            <pc:docMk/>
            <pc:sldMk cId="540947196" sldId="259"/>
            <ac:spMk id="12" creationId="{C3C0D90E-074A-4F52-9B11-B52BEF4BCBE5}"/>
          </ac:spMkLst>
        </pc:spChg>
        <pc:spChg chg="add">
          <ac:chgData name="Guadalupe Hernández" userId="22101b1e138c7119" providerId="LiveId" clId="{B8080D4C-0B20-419B-82D3-EC65E4E52C5A}" dt="2020-11-10T06:18:14.057" v="2480" actId="26606"/>
          <ac:spMkLst>
            <pc:docMk/>
            <pc:sldMk cId="540947196" sldId="259"/>
            <ac:spMk id="14" creationId="{CABBD4C1-E6F8-46F6-8152-A8A97490BF4D}"/>
          </ac:spMkLst>
        </pc:spChg>
        <pc:spChg chg="add">
          <ac:chgData name="Guadalupe Hernández" userId="22101b1e138c7119" providerId="LiveId" clId="{B8080D4C-0B20-419B-82D3-EC65E4E52C5A}" dt="2020-11-10T06:18:14.057" v="2480" actId="26606"/>
          <ac:spMkLst>
            <pc:docMk/>
            <pc:sldMk cId="540947196" sldId="259"/>
            <ac:spMk id="16" creationId="{83BA5EF5-1FE9-4BF9-83BB-269BCDDF6156}"/>
          </ac:spMkLst>
        </pc:spChg>
        <pc:spChg chg="add">
          <ac:chgData name="Guadalupe Hernández" userId="22101b1e138c7119" providerId="LiveId" clId="{B8080D4C-0B20-419B-82D3-EC65E4E52C5A}" dt="2020-11-10T06:18:14.057" v="2480" actId="26606"/>
          <ac:spMkLst>
            <pc:docMk/>
            <pc:sldMk cId="540947196" sldId="259"/>
            <ac:spMk id="20" creationId="{88853921-7BC9-4BDE-ACAB-133C683C82D6}"/>
          </ac:spMkLst>
        </pc:spChg>
        <pc:spChg chg="add">
          <ac:chgData name="Guadalupe Hernández" userId="22101b1e138c7119" providerId="LiveId" clId="{B8080D4C-0B20-419B-82D3-EC65E4E52C5A}" dt="2020-11-10T06:18:14.057" v="2480" actId="26606"/>
          <ac:spMkLst>
            <pc:docMk/>
            <pc:sldMk cId="540947196" sldId="259"/>
            <ac:spMk id="22" creationId="{09192968-3AE7-4470-A61C-97294BB92731}"/>
          </ac:spMkLst>
        </pc:spChg>
        <pc:spChg chg="add">
          <ac:chgData name="Guadalupe Hernández" userId="22101b1e138c7119" providerId="LiveId" clId="{B8080D4C-0B20-419B-82D3-EC65E4E52C5A}" dt="2020-11-10T06:18:14.057" v="2480" actId="26606"/>
          <ac:spMkLst>
            <pc:docMk/>
            <pc:sldMk cId="540947196" sldId="259"/>
            <ac:spMk id="24" creationId="{3AB72E55-43E4-4356-BFE8-E2102CB0B505}"/>
          </ac:spMkLst>
        </pc:spChg>
        <pc:cxnChg chg="add">
          <ac:chgData name="Guadalupe Hernández" userId="22101b1e138c7119" providerId="LiveId" clId="{B8080D4C-0B20-419B-82D3-EC65E4E52C5A}" dt="2020-11-10T06:18:14.057" v="2480" actId="26606"/>
          <ac:cxnSpMkLst>
            <pc:docMk/>
            <pc:sldMk cId="540947196" sldId="259"/>
            <ac:cxnSpMk id="18" creationId="{4B3BCACB-5880-460B-9606-8C433A9AF99D}"/>
          </ac:cxnSpMkLst>
        </pc:cxnChg>
      </pc:sldChg>
      <pc:sldChg chg="addSp delSp modSp new mod setBg">
        <pc:chgData name="Guadalupe Hernández" userId="22101b1e138c7119" providerId="LiveId" clId="{B8080D4C-0B20-419B-82D3-EC65E4E52C5A}" dt="2020-11-10T06:18:57.286" v="2486" actId="27636"/>
        <pc:sldMkLst>
          <pc:docMk/>
          <pc:sldMk cId="1241258809" sldId="260"/>
        </pc:sldMkLst>
        <pc:spChg chg="del">
          <ac:chgData name="Guadalupe Hernández" userId="22101b1e138c7119" providerId="LiveId" clId="{B8080D4C-0B20-419B-82D3-EC65E4E52C5A}" dt="2020-11-04T14:13:49.725" v="1230" actId="478"/>
          <ac:spMkLst>
            <pc:docMk/>
            <pc:sldMk cId="1241258809" sldId="260"/>
            <ac:spMk id="2" creationId="{209FB9E2-97EF-4105-B1BB-91759CF6B219}"/>
          </ac:spMkLst>
        </pc:spChg>
        <pc:spChg chg="mod">
          <ac:chgData name="Guadalupe Hernández" userId="22101b1e138c7119" providerId="LiveId" clId="{B8080D4C-0B20-419B-82D3-EC65E4E52C5A}" dt="2020-11-10T06:18:57.286" v="2486" actId="27636"/>
          <ac:spMkLst>
            <pc:docMk/>
            <pc:sldMk cId="1241258809" sldId="260"/>
            <ac:spMk id="3" creationId="{7432B5F7-1603-4981-8015-06ECC05A6927}"/>
          </ac:spMkLst>
        </pc:spChg>
        <pc:spChg chg="add">
          <ac:chgData name="Guadalupe Hernández" userId="22101b1e138c7119" providerId="LiveId" clId="{B8080D4C-0B20-419B-82D3-EC65E4E52C5A}" dt="2020-11-10T06:18:49.042" v="2482" actId="26606"/>
          <ac:spMkLst>
            <pc:docMk/>
            <pc:sldMk cId="1241258809" sldId="260"/>
            <ac:spMk id="8" creationId="{2B566528-1B12-4246-9431-5C2D7D081168}"/>
          </ac:spMkLst>
        </pc:spChg>
        <pc:spChg chg="add">
          <ac:chgData name="Guadalupe Hernández" userId="22101b1e138c7119" providerId="LiveId" clId="{B8080D4C-0B20-419B-82D3-EC65E4E52C5A}" dt="2020-11-10T06:18:49.042" v="2482" actId="26606"/>
          <ac:spMkLst>
            <pc:docMk/>
            <pc:sldMk cId="1241258809" sldId="260"/>
            <ac:spMk id="10" creationId="{2E80C965-DB6D-4F81-9E9E-B027384D0BD6}"/>
          </ac:spMkLst>
        </pc:spChg>
        <pc:spChg chg="add">
          <ac:chgData name="Guadalupe Hernández" userId="22101b1e138c7119" providerId="LiveId" clId="{B8080D4C-0B20-419B-82D3-EC65E4E52C5A}" dt="2020-11-10T06:18:49.042" v="2482" actId="26606"/>
          <ac:spMkLst>
            <pc:docMk/>
            <pc:sldMk cId="1241258809" sldId="260"/>
            <ac:spMk id="12" creationId="{A580F890-B085-4E95-96AA-55AEBEC5CE6E}"/>
          </ac:spMkLst>
        </pc:spChg>
        <pc:spChg chg="add">
          <ac:chgData name="Guadalupe Hernández" userId="22101b1e138c7119" providerId="LiveId" clId="{B8080D4C-0B20-419B-82D3-EC65E4E52C5A}" dt="2020-11-10T06:18:49.042" v="2482" actId="26606"/>
          <ac:spMkLst>
            <pc:docMk/>
            <pc:sldMk cId="1241258809" sldId="260"/>
            <ac:spMk id="14" creationId="{D3F51FEB-38FB-4F6C-9F7B-2F2AFAB65463}"/>
          </ac:spMkLst>
        </pc:spChg>
        <pc:spChg chg="add">
          <ac:chgData name="Guadalupe Hernández" userId="22101b1e138c7119" providerId="LiveId" clId="{B8080D4C-0B20-419B-82D3-EC65E4E52C5A}" dt="2020-11-10T06:18:49.042" v="2482" actId="26606"/>
          <ac:spMkLst>
            <pc:docMk/>
            <pc:sldMk cId="1241258809" sldId="260"/>
            <ac:spMk id="16" creationId="{1E547BA6-BAE0-43BB-A7CA-60F69CE252F0}"/>
          </ac:spMkLst>
        </pc:spChg>
      </pc:sldChg>
      <pc:sldChg chg="addSp delSp modSp new mod setBg">
        <pc:chgData name="Guadalupe Hernández" userId="22101b1e138c7119" providerId="LiveId" clId="{B8080D4C-0B20-419B-82D3-EC65E4E52C5A}" dt="2020-11-10T06:19:15.036" v="2488" actId="14100"/>
        <pc:sldMkLst>
          <pc:docMk/>
          <pc:sldMk cId="1248368156" sldId="261"/>
        </pc:sldMkLst>
        <pc:spChg chg="del">
          <ac:chgData name="Guadalupe Hernández" userId="22101b1e138c7119" providerId="LiveId" clId="{B8080D4C-0B20-419B-82D3-EC65E4E52C5A}" dt="2020-11-04T05:49:19.629" v="1061" actId="478"/>
          <ac:spMkLst>
            <pc:docMk/>
            <pc:sldMk cId="1248368156" sldId="261"/>
            <ac:spMk id="2" creationId="{F05EA751-EE43-4E63-8BCF-BDE6CAB8C702}"/>
          </ac:spMkLst>
        </pc:spChg>
        <pc:spChg chg="del mod">
          <ac:chgData name="Guadalupe Hernández" userId="22101b1e138c7119" providerId="LiveId" clId="{B8080D4C-0B20-419B-82D3-EC65E4E52C5A}" dt="2020-11-10T06:19:05.301" v="2487" actId="26606"/>
          <ac:spMkLst>
            <pc:docMk/>
            <pc:sldMk cId="1248368156" sldId="261"/>
            <ac:spMk id="3" creationId="{D642DCF5-E9DE-42BC-BACB-8D88C3541BBE}"/>
          </ac:spMkLst>
        </pc:spChg>
        <pc:spChg chg="add">
          <ac:chgData name="Guadalupe Hernández" userId="22101b1e138c7119" providerId="LiveId" clId="{B8080D4C-0B20-419B-82D3-EC65E4E52C5A}" dt="2020-11-10T06:19:05.301" v="2487" actId="26606"/>
          <ac:spMkLst>
            <pc:docMk/>
            <pc:sldMk cId="1248368156" sldId="261"/>
            <ac:spMk id="9" creationId="{53B021B3-DE93-4AB7-8A18-CF5F1CED88B8}"/>
          </ac:spMkLst>
        </pc:spChg>
        <pc:spChg chg="add">
          <ac:chgData name="Guadalupe Hernández" userId="22101b1e138c7119" providerId="LiveId" clId="{B8080D4C-0B20-419B-82D3-EC65E4E52C5A}" dt="2020-11-10T06:19:05.301" v="2487" actId="26606"/>
          <ac:spMkLst>
            <pc:docMk/>
            <pc:sldMk cId="1248368156" sldId="261"/>
            <ac:spMk id="11" creationId="{52D502E5-F6B4-4D58-B4AE-FC466FF15EE8}"/>
          </ac:spMkLst>
        </pc:spChg>
        <pc:spChg chg="add">
          <ac:chgData name="Guadalupe Hernández" userId="22101b1e138c7119" providerId="LiveId" clId="{B8080D4C-0B20-419B-82D3-EC65E4E52C5A}" dt="2020-11-10T06:19:05.301" v="2487" actId="26606"/>
          <ac:spMkLst>
            <pc:docMk/>
            <pc:sldMk cId="1248368156" sldId="261"/>
            <ac:spMk id="13" creationId="{9DECDBF4-02B6-4BB4-B65B-B8107AD6A9E8}"/>
          </ac:spMkLst>
        </pc:spChg>
        <pc:graphicFrameChg chg="add mod">
          <ac:chgData name="Guadalupe Hernández" userId="22101b1e138c7119" providerId="LiveId" clId="{B8080D4C-0B20-419B-82D3-EC65E4E52C5A}" dt="2020-11-10T06:19:15.036" v="2488" actId="14100"/>
          <ac:graphicFrameMkLst>
            <pc:docMk/>
            <pc:sldMk cId="1248368156" sldId="261"/>
            <ac:graphicFrameMk id="5" creationId="{24EB59CF-499E-4981-A5C7-C7942060FA07}"/>
          </ac:graphicFrameMkLst>
        </pc:graphicFrameChg>
      </pc:sldChg>
      <pc:sldChg chg="modSp new del mod">
        <pc:chgData name="Guadalupe Hernández" userId="22101b1e138c7119" providerId="LiveId" clId="{B8080D4C-0B20-419B-82D3-EC65E4E52C5A}" dt="2020-11-04T14:15:00.353" v="1245" actId="2696"/>
        <pc:sldMkLst>
          <pc:docMk/>
          <pc:sldMk cId="3392391183" sldId="262"/>
        </pc:sldMkLst>
        <pc:spChg chg="mod">
          <ac:chgData name="Guadalupe Hernández" userId="22101b1e138c7119" providerId="LiveId" clId="{B8080D4C-0B20-419B-82D3-EC65E4E52C5A}" dt="2020-11-04T14:14:35.163" v="1239" actId="21"/>
          <ac:spMkLst>
            <pc:docMk/>
            <pc:sldMk cId="3392391183" sldId="262"/>
            <ac:spMk id="3" creationId="{0108EF08-46F8-400C-B26E-5BD6D431C0B1}"/>
          </ac:spMkLst>
        </pc:spChg>
      </pc:sldChg>
      <pc:sldChg chg="addSp delSp modSp new mod setBg">
        <pc:chgData name="Guadalupe Hernández" userId="22101b1e138c7119" providerId="LiveId" clId="{B8080D4C-0B20-419B-82D3-EC65E4E52C5A}" dt="2020-11-10T06:21:27.810" v="2504" actId="26606"/>
        <pc:sldMkLst>
          <pc:docMk/>
          <pc:sldMk cId="2455117514" sldId="263"/>
        </pc:sldMkLst>
        <pc:spChg chg="mod">
          <ac:chgData name="Guadalupe Hernández" userId="22101b1e138c7119" providerId="LiveId" clId="{B8080D4C-0B20-419B-82D3-EC65E4E52C5A}" dt="2020-11-10T06:21:27.810" v="2504" actId="26606"/>
          <ac:spMkLst>
            <pc:docMk/>
            <pc:sldMk cId="2455117514" sldId="263"/>
            <ac:spMk id="2" creationId="{A74EDF98-AC61-488B-983A-39EEBD5EF521}"/>
          </ac:spMkLst>
        </pc:spChg>
        <pc:spChg chg="add del mod">
          <ac:chgData name="Guadalupe Hernández" userId="22101b1e138c7119" providerId="LiveId" clId="{B8080D4C-0B20-419B-82D3-EC65E4E52C5A}" dt="2020-11-10T06:21:27.810" v="2504" actId="26606"/>
          <ac:spMkLst>
            <pc:docMk/>
            <pc:sldMk cId="2455117514" sldId="263"/>
            <ac:spMk id="3" creationId="{E567671E-897A-43BF-B01D-4961F82A8741}"/>
          </ac:spMkLst>
        </pc:spChg>
        <pc:spChg chg="add del">
          <ac:chgData name="Guadalupe Hernández" userId="22101b1e138c7119" providerId="LiveId" clId="{B8080D4C-0B20-419B-82D3-EC65E4E52C5A}" dt="2020-11-10T06:21:27.810" v="2504" actId="26606"/>
          <ac:spMkLst>
            <pc:docMk/>
            <pc:sldMk cId="2455117514" sldId="263"/>
            <ac:spMk id="9" creationId="{46C2E80F-49A6-4372-B103-219D417A55ED}"/>
          </ac:spMkLst>
        </pc:spChg>
        <pc:graphicFrameChg chg="add del mod">
          <ac:chgData name="Guadalupe Hernández" userId="22101b1e138c7119" providerId="LiveId" clId="{B8080D4C-0B20-419B-82D3-EC65E4E52C5A}" dt="2020-11-10T06:21:27.810" v="2504" actId="26606"/>
          <ac:graphicFrameMkLst>
            <pc:docMk/>
            <pc:sldMk cId="2455117514" sldId="263"/>
            <ac:graphicFrameMk id="5" creationId="{B05D21A1-BBD2-46F8-A9EC-DD9EAF31F785}"/>
          </ac:graphicFrameMkLst>
        </pc:graphicFrameChg>
      </pc:sldChg>
      <pc:sldChg chg="delSp modSp new mod">
        <pc:chgData name="Guadalupe Hernández" userId="22101b1e138c7119" providerId="LiveId" clId="{B8080D4C-0B20-419B-82D3-EC65E4E52C5A}" dt="2020-11-04T14:16:28.320" v="1257" actId="27636"/>
        <pc:sldMkLst>
          <pc:docMk/>
          <pc:sldMk cId="357750430" sldId="264"/>
        </pc:sldMkLst>
        <pc:spChg chg="del">
          <ac:chgData name="Guadalupe Hernández" userId="22101b1e138c7119" providerId="LiveId" clId="{B8080D4C-0B20-419B-82D3-EC65E4E52C5A}" dt="2020-11-04T14:02:41.431" v="1156" actId="478"/>
          <ac:spMkLst>
            <pc:docMk/>
            <pc:sldMk cId="357750430" sldId="264"/>
            <ac:spMk id="2" creationId="{EC9644E2-0296-43B2-AE64-C09477C17875}"/>
          </ac:spMkLst>
        </pc:spChg>
        <pc:spChg chg="mod">
          <ac:chgData name="Guadalupe Hernández" userId="22101b1e138c7119" providerId="LiveId" clId="{B8080D4C-0B20-419B-82D3-EC65E4E52C5A}" dt="2020-11-04T14:16:28.320" v="1257" actId="27636"/>
          <ac:spMkLst>
            <pc:docMk/>
            <pc:sldMk cId="357750430" sldId="264"/>
            <ac:spMk id="3" creationId="{F0BD4A0C-0826-4367-BA0C-261258C085F5}"/>
          </ac:spMkLst>
        </pc:spChg>
      </pc:sldChg>
      <pc:sldChg chg="delSp modSp new mod">
        <pc:chgData name="Guadalupe Hernández" userId="22101b1e138c7119" providerId="LiveId" clId="{B8080D4C-0B20-419B-82D3-EC65E4E52C5A}" dt="2020-11-04T15:36:59.591" v="1280" actId="27636"/>
        <pc:sldMkLst>
          <pc:docMk/>
          <pc:sldMk cId="867694703" sldId="265"/>
        </pc:sldMkLst>
        <pc:spChg chg="del">
          <ac:chgData name="Guadalupe Hernández" userId="22101b1e138c7119" providerId="LiveId" clId="{B8080D4C-0B20-419B-82D3-EC65E4E52C5A}" dt="2020-11-04T14:16:38.839" v="1259" actId="478"/>
          <ac:spMkLst>
            <pc:docMk/>
            <pc:sldMk cId="867694703" sldId="265"/>
            <ac:spMk id="2" creationId="{D0F9971B-6A57-4123-9B8F-589C6016997B}"/>
          </ac:spMkLst>
        </pc:spChg>
        <pc:spChg chg="mod">
          <ac:chgData name="Guadalupe Hernández" userId="22101b1e138c7119" providerId="LiveId" clId="{B8080D4C-0B20-419B-82D3-EC65E4E52C5A}" dt="2020-11-04T15:36:59.591" v="1280" actId="27636"/>
          <ac:spMkLst>
            <pc:docMk/>
            <pc:sldMk cId="867694703" sldId="265"/>
            <ac:spMk id="3" creationId="{ACE41C6F-709B-4F62-9232-34D4483166B7}"/>
          </ac:spMkLst>
        </pc:spChg>
      </pc:sldChg>
      <pc:sldChg chg="delSp modSp new mod">
        <pc:chgData name="Guadalupe Hernández" userId="22101b1e138c7119" providerId="LiveId" clId="{B8080D4C-0B20-419B-82D3-EC65E4E52C5A}" dt="2020-11-04T15:45:54.103" v="1301" actId="207"/>
        <pc:sldMkLst>
          <pc:docMk/>
          <pc:sldMk cId="3332481851" sldId="266"/>
        </pc:sldMkLst>
        <pc:spChg chg="del">
          <ac:chgData name="Guadalupe Hernández" userId="22101b1e138c7119" providerId="LiveId" clId="{B8080D4C-0B20-419B-82D3-EC65E4E52C5A}" dt="2020-11-04T15:37:20.591" v="1282" actId="478"/>
          <ac:spMkLst>
            <pc:docMk/>
            <pc:sldMk cId="3332481851" sldId="266"/>
            <ac:spMk id="2" creationId="{2F1E3BB5-D423-423C-B6A4-4EB1D1B3FF06}"/>
          </ac:spMkLst>
        </pc:spChg>
        <pc:spChg chg="mod">
          <ac:chgData name="Guadalupe Hernández" userId="22101b1e138c7119" providerId="LiveId" clId="{B8080D4C-0B20-419B-82D3-EC65E4E52C5A}" dt="2020-11-04T15:45:54.103" v="1301" actId="207"/>
          <ac:spMkLst>
            <pc:docMk/>
            <pc:sldMk cId="3332481851" sldId="266"/>
            <ac:spMk id="3" creationId="{38C16373-D710-4190-9EC0-1A9FFC54418F}"/>
          </ac:spMkLst>
        </pc:spChg>
      </pc:sldChg>
      <pc:sldChg chg="delSp modSp new mod">
        <pc:chgData name="Guadalupe Hernández" userId="22101b1e138c7119" providerId="LiveId" clId="{B8080D4C-0B20-419B-82D3-EC65E4E52C5A}" dt="2020-11-04T17:44:53.899" v="1526" actId="5793"/>
        <pc:sldMkLst>
          <pc:docMk/>
          <pc:sldMk cId="2618466480" sldId="267"/>
        </pc:sldMkLst>
        <pc:spChg chg="del">
          <ac:chgData name="Guadalupe Hernández" userId="22101b1e138c7119" providerId="LiveId" clId="{B8080D4C-0B20-419B-82D3-EC65E4E52C5A}" dt="2020-11-04T15:56:46.025" v="1303" actId="478"/>
          <ac:spMkLst>
            <pc:docMk/>
            <pc:sldMk cId="2618466480" sldId="267"/>
            <ac:spMk id="2" creationId="{D1CFF97F-8B1E-4B07-A45A-85762283AD4C}"/>
          </ac:spMkLst>
        </pc:spChg>
        <pc:spChg chg="mod">
          <ac:chgData name="Guadalupe Hernández" userId="22101b1e138c7119" providerId="LiveId" clId="{B8080D4C-0B20-419B-82D3-EC65E4E52C5A}" dt="2020-11-04T17:44:53.899" v="1526" actId="5793"/>
          <ac:spMkLst>
            <pc:docMk/>
            <pc:sldMk cId="2618466480" sldId="267"/>
            <ac:spMk id="3" creationId="{175B903F-D6AE-4A90-A8C5-68CB555D9F98}"/>
          </ac:spMkLst>
        </pc:spChg>
      </pc:sldChg>
      <pc:sldChg chg="modSp new mod">
        <pc:chgData name="Guadalupe Hernández" userId="22101b1e138c7119" providerId="LiveId" clId="{B8080D4C-0B20-419B-82D3-EC65E4E52C5A}" dt="2020-11-04T18:13:03.965" v="1636" actId="13926"/>
        <pc:sldMkLst>
          <pc:docMk/>
          <pc:sldMk cId="2078580803" sldId="268"/>
        </pc:sldMkLst>
        <pc:spChg chg="mod">
          <ac:chgData name="Guadalupe Hernández" userId="22101b1e138c7119" providerId="LiveId" clId="{B8080D4C-0B20-419B-82D3-EC65E4E52C5A}" dt="2020-11-04T18:13:03.965" v="1636" actId="13926"/>
          <ac:spMkLst>
            <pc:docMk/>
            <pc:sldMk cId="2078580803" sldId="268"/>
            <ac:spMk id="2" creationId="{1E3C798D-C8D4-4A4E-ADC9-933B6FFF3D6A}"/>
          </ac:spMkLst>
        </pc:spChg>
        <pc:spChg chg="mod">
          <ac:chgData name="Guadalupe Hernández" userId="22101b1e138c7119" providerId="LiveId" clId="{B8080D4C-0B20-419B-82D3-EC65E4E52C5A}" dt="2020-11-04T18:12:18.736" v="1576" actId="20577"/>
          <ac:spMkLst>
            <pc:docMk/>
            <pc:sldMk cId="2078580803" sldId="268"/>
            <ac:spMk id="3" creationId="{03678BA5-2538-4F67-BD2D-F946648E6724}"/>
          </ac:spMkLst>
        </pc:spChg>
      </pc:sldChg>
      <pc:sldChg chg="addSp delSp modSp new mod">
        <pc:chgData name="Guadalupe Hernández" userId="22101b1e138c7119" providerId="LiveId" clId="{B8080D4C-0B20-419B-82D3-EC65E4E52C5A}" dt="2020-11-04T18:14:11.387" v="1646" actId="1076"/>
        <pc:sldMkLst>
          <pc:docMk/>
          <pc:sldMk cId="2901312306" sldId="269"/>
        </pc:sldMkLst>
        <pc:spChg chg="mod">
          <ac:chgData name="Guadalupe Hernández" userId="22101b1e138c7119" providerId="LiveId" clId="{B8080D4C-0B20-419B-82D3-EC65E4E52C5A}" dt="2020-11-04T18:12:51.119" v="1633" actId="113"/>
          <ac:spMkLst>
            <pc:docMk/>
            <pc:sldMk cId="2901312306" sldId="269"/>
            <ac:spMk id="2" creationId="{21C46DB2-7320-4A3C-9005-B5F4A4E798DD}"/>
          </ac:spMkLst>
        </pc:spChg>
        <pc:spChg chg="del">
          <ac:chgData name="Guadalupe Hernández" userId="22101b1e138c7119" providerId="LiveId" clId="{B8080D4C-0B20-419B-82D3-EC65E4E52C5A}" dt="2020-11-04T18:13:25.941" v="1637"/>
          <ac:spMkLst>
            <pc:docMk/>
            <pc:sldMk cId="2901312306" sldId="269"/>
            <ac:spMk id="3" creationId="{6864E3DB-8F94-4B3B-BDA0-FCA4CE720602}"/>
          </ac:spMkLst>
        </pc:spChg>
        <pc:picChg chg="add mod modCrop">
          <ac:chgData name="Guadalupe Hernández" userId="22101b1e138c7119" providerId="LiveId" clId="{B8080D4C-0B20-419B-82D3-EC65E4E52C5A}" dt="2020-11-04T18:14:11.387" v="1646" actId="1076"/>
          <ac:picMkLst>
            <pc:docMk/>
            <pc:sldMk cId="2901312306" sldId="269"/>
            <ac:picMk id="4" creationId="{AF11FE86-AA83-47E0-90FB-5FDB525F54B8}"/>
          </ac:picMkLst>
        </pc:picChg>
      </pc:sldChg>
      <pc:sldChg chg="new del">
        <pc:chgData name="Guadalupe Hernández" userId="22101b1e138c7119" providerId="LiveId" clId="{B8080D4C-0B20-419B-82D3-EC65E4E52C5A}" dt="2020-11-04T18:27:03.431" v="1819" actId="2696"/>
        <pc:sldMkLst>
          <pc:docMk/>
          <pc:sldMk cId="686351711" sldId="270"/>
        </pc:sldMkLst>
      </pc:sldChg>
      <pc:sldChg chg="addSp modSp new mod">
        <pc:chgData name="Guadalupe Hernández" userId="22101b1e138c7119" providerId="LiveId" clId="{B8080D4C-0B20-419B-82D3-EC65E4E52C5A}" dt="2020-11-04T18:22:41.855" v="1741" actId="113"/>
        <pc:sldMkLst>
          <pc:docMk/>
          <pc:sldMk cId="3668487128" sldId="271"/>
        </pc:sldMkLst>
        <pc:spChg chg="mod">
          <ac:chgData name="Guadalupe Hernández" userId="22101b1e138c7119" providerId="LiveId" clId="{B8080D4C-0B20-419B-82D3-EC65E4E52C5A}" dt="2020-11-04T18:22:41.855" v="1741" actId="113"/>
          <ac:spMkLst>
            <pc:docMk/>
            <pc:sldMk cId="3668487128" sldId="271"/>
            <ac:spMk id="2" creationId="{BB1C92BC-8887-4E54-907C-AA1384703F01}"/>
          </ac:spMkLst>
        </pc:spChg>
        <pc:spChg chg="mod">
          <ac:chgData name="Guadalupe Hernández" userId="22101b1e138c7119" providerId="LiveId" clId="{B8080D4C-0B20-419B-82D3-EC65E4E52C5A}" dt="2020-11-04T18:19:39.747" v="1705" actId="14100"/>
          <ac:spMkLst>
            <pc:docMk/>
            <pc:sldMk cId="3668487128" sldId="271"/>
            <ac:spMk id="3" creationId="{F0D7F613-62AA-48AD-9BB2-5AC2A3D301A1}"/>
          </ac:spMkLst>
        </pc:spChg>
        <pc:picChg chg="add mod modCrop">
          <ac:chgData name="Guadalupe Hernández" userId="22101b1e138c7119" providerId="LiveId" clId="{B8080D4C-0B20-419B-82D3-EC65E4E52C5A}" dt="2020-11-04T18:20:01.092" v="1710" actId="14100"/>
          <ac:picMkLst>
            <pc:docMk/>
            <pc:sldMk cId="3668487128" sldId="271"/>
            <ac:picMk id="4" creationId="{6AF87B74-D016-441B-8AF9-5D37B26D1BA3}"/>
          </ac:picMkLst>
        </pc:picChg>
      </pc:sldChg>
      <pc:sldChg chg="addSp modSp new mod">
        <pc:chgData name="Guadalupe Hernández" userId="22101b1e138c7119" providerId="LiveId" clId="{B8080D4C-0B20-419B-82D3-EC65E4E52C5A}" dt="2020-11-04T18:21:13.835" v="1723" actId="14100"/>
        <pc:sldMkLst>
          <pc:docMk/>
          <pc:sldMk cId="509955664" sldId="272"/>
        </pc:sldMkLst>
        <pc:picChg chg="add mod modCrop">
          <ac:chgData name="Guadalupe Hernández" userId="22101b1e138c7119" providerId="LiveId" clId="{B8080D4C-0B20-419B-82D3-EC65E4E52C5A}" dt="2020-11-04T18:21:13.835" v="1723" actId="14100"/>
          <ac:picMkLst>
            <pc:docMk/>
            <pc:sldMk cId="509955664" sldId="272"/>
            <ac:picMk id="4" creationId="{B8D0A5C9-CF1D-4C12-B42B-79F6A65238C4}"/>
          </ac:picMkLst>
        </pc:picChg>
      </pc:sldChg>
      <pc:sldChg chg="addSp modSp new mod">
        <pc:chgData name="Guadalupe Hernández" userId="22101b1e138c7119" providerId="LiveId" clId="{B8080D4C-0B20-419B-82D3-EC65E4E52C5A}" dt="2020-11-04T18:24:03.589" v="1814" actId="404"/>
        <pc:sldMkLst>
          <pc:docMk/>
          <pc:sldMk cId="972134753" sldId="273"/>
        </pc:sldMkLst>
        <pc:spChg chg="mod">
          <ac:chgData name="Guadalupe Hernández" userId="22101b1e138c7119" providerId="LiveId" clId="{B8080D4C-0B20-419B-82D3-EC65E4E52C5A}" dt="2020-11-04T18:24:03.589" v="1814" actId="404"/>
          <ac:spMkLst>
            <pc:docMk/>
            <pc:sldMk cId="972134753" sldId="273"/>
            <ac:spMk id="3" creationId="{FDD7A957-7983-4C01-98E5-97F85F799ECB}"/>
          </ac:spMkLst>
        </pc:spChg>
        <pc:picChg chg="add mod modCrop">
          <ac:chgData name="Guadalupe Hernández" userId="22101b1e138c7119" providerId="LiveId" clId="{B8080D4C-0B20-419B-82D3-EC65E4E52C5A}" dt="2020-11-04T18:23:20.693" v="1742" actId="1076"/>
          <ac:picMkLst>
            <pc:docMk/>
            <pc:sldMk cId="972134753" sldId="273"/>
            <ac:picMk id="4" creationId="{10654299-4BE5-4236-A754-3F2EF4260F40}"/>
          </ac:picMkLst>
        </pc:picChg>
      </pc:sldChg>
      <pc:sldChg chg="addSp modSp new mod setBg">
        <pc:chgData name="Guadalupe Hernández" userId="22101b1e138c7119" providerId="LiveId" clId="{B8080D4C-0B20-419B-82D3-EC65E4E52C5A}" dt="2020-11-10T17:32:28.900" v="2522" actId="123"/>
        <pc:sldMkLst>
          <pc:docMk/>
          <pc:sldMk cId="1365940815" sldId="274"/>
        </pc:sldMkLst>
        <pc:spChg chg="mod">
          <ac:chgData name="Guadalupe Hernández" userId="22101b1e138c7119" providerId="LiveId" clId="{B8080D4C-0B20-419B-82D3-EC65E4E52C5A}" dt="2020-11-10T17:32:22.206" v="2518" actId="26606"/>
          <ac:spMkLst>
            <pc:docMk/>
            <pc:sldMk cId="1365940815" sldId="274"/>
            <ac:spMk id="2" creationId="{F91FCA8D-66A7-4320-8F56-A411F26B8EEC}"/>
          </ac:spMkLst>
        </pc:spChg>
        <pc:spChg chg="mod">
          <ac:chgData name="Guadalupe Hernández" userId="22101b1e138c7119" providerId="LiveId" clId="{B8080D4C-0B20-419B-82D3-EC65E4E52C5A}" dt="2020-11-10T17:32:28.900" v="2522" actId="123"/>
          <ac:spMkLst>
            <pc:docMk/>
            <pc:sldMk cId="1365940815" sldId="274"/>
            <ac:spMk id="3" creationId="{29710764-A87E-4FA5-B8F8-E73DF2F92F17}"/>
          </ac:spMkLst>
        </pc:spChg>
        <pc:spChg chg="add">
          <ac:chgData name="Guadalupe Hernández" userId="22101b1e138c7119" providerId="LiveId" clId="{B8080D4C-0B20-419B-82D3-EC65E4E52C5A}" dt="2020-11-10T17:32:22.206" v="2518" actId="26606"/>
          <ac:spMkLst>
            <pc:docMk/>
            <pc:sldMk cId="1365940815" sldId="274"/>
            <ac:spMk id="8" creationId="{64F519EA-836C-4E21-87EE-CE7AB018636F}"/>
          </ac:spMkLst>
        </pc:spChg>
        <pc:spChg chg="add">
          <ac:chgData name="Guadalupe Hernández" userId="22101b1e138c7119" providerId="LiveId" clId="{B8080D4C-0B20-419B-82D3-EC65E4E52C5A}" dt="2020-11-10T17:32:22.206" v="2518" actId="26606"/>
          <ac:spMkLst>
            <pc:docMk/>
            <pc:sldMk cId="1365940815" sldId="274"/>
            <ac:spMk id="10" creationId="{E3E51905-F374-4E1A-97CF-B741584B74D5}"/>
          </ac:spMkLst>
        </pc:spChg>
        <pc:spChg chg="add">
          <ac:chgData name="Guadalupe Hernández" userId="22101b1e138c7119" providerId="LiveId" clId="{B8080D4C-0B20-419B-82D3-EC65E4E52C5A}" dt="2020-11-10T17:32:22.206" v="2518" actId="26606"/>
          <ac:spMkLst>
            <pc:docMk/>
            <pc:sldMk cId="1365940815" sldId="274"/>
            <ac:spMk id="12" creationId="{A210685A-6235-45A7-850D-A6F555466EF7}"/>
          </ac:spMkLst>
        </pc:spChg>
        <pc:grpChg chg="add">
          <ac:chgData name="Guadalupe Hernández" userId="22101b1e138c7119" providerId="LiveId" clId="{B8080D4C-0B20-419B-82D3-EC65E4E52C5A}" dt="2020-11-10T17:32:22.206" v="2518" actId="26606"/>
          <ac:grpSpMkLst>
            <pc:docMk/>
            <pc:sldMk cId="1365940815" sldId="274"/>
            <ac:grpSpMk id="14" creationId="{C833A70A-9722-46F0-A5EB-C72F78747079}"/>
          </ac:grpSpMkLst>
        </pc:grpChg>
      </pc:sldChg>
      <pc:sldChg chg="addSp delSp modSp new mod setBg">
        <pc:chgData name="Guadalupe Hernández" userId="22101b1e138c7119" providerId="LiveId" clId="{B8080D4C-0B20-419B-82D3-EC65E4E52C5A}" dt="2020-11-10T17:33:16.855" v="2545" actId="120"/>
        <pc:sldMkLst>
          <pc:docMk/>
          <pc:sldMk cId="2036167435" sldId="275"/>
        </pc:sldMkLst>
        <pc:spChg chg="del">
          <ac:chgData name="Guadalupe Hernández" userId="22101b1e138c7119" providerId="LiveId" clId="{B8080D4C-0B20-419B-82D3-EC65E4E52C5A}" dt="2020-11-04T18:38:18.870" v="1896" actId="478"/>
          <ac:spMkLst>
            <pc:docMk/>
            <pc:sldMk cId="2036167435" sldId="275"/>
            <ac:spMk id="2" creationId="{BD6E1680-EE3F-4CA9-BB3C-E1C36CCCD80C}"/>
          </ac:spMkLst>
        </pc:spChg>
        <pc:spChg chg="add del mod">
          <ac:chgData name="Guadalupe Hernández" userId="22101b1e138c7119" providerId="LiveId" clId="{B8080D4C-0B20-419B-82D3-EC65E4E52C5A}" dt="2020-11-10T17:33:16.855" v="2545" actId="120"/>
          <ac:spMkLst>
            <pc:docMk/>
            <pc:sldMk cId="2036167435" sldId="275"/>
            <ac:spMk id="3" creationId="{DF4B3D2B-D386-4F6A-AB19-8A46C3417517}"/>
          </ac:spMkLst>
        </pc:spChg>
        <pc:spChg chg="add del mod">
          <ac:chgData name="Guadalupe Hernández" userId="22101b1e138c7119" providerId="LiveId" clId="{B8080D4C-0B20-419B-82D3-EC65E4E52C5A}" dt="2020-11-04T18:35:53.644" v="1873"/>
          <ac:spMkLst>
            <pc:docMk/>
            <pc:sldMk cId="2036167435" sldId="275"/>
            <ac:spMk id="4" creationId="{7786D8C5-7E6D-488B-AA5F-1827E6CAB856}"/>
          </ac:spMkLst>
        </pc:spChg>
        <pc:spChg chg="add">
          <ac:chgData name="Guadalupe Hernández" userId="22101b1e138c7119" providerId="LiveId" clId="{B8080D4C-0B20-419B-82D3-EC65E4E52C5A}" dt="2020-11-10T17:32:43.656" v="2523" actId="26606"/>
          <ac:spMkLst>
            <pc:docMk/>
            <pc:sldMk cId="2036167435" sldId="275"/>
            <ac:spMk id="9" creationId="{E10650BA-D090-4A23-98E3-B48BBAEA9201}"/>
          </ac:spMkLst>
        </pc:spChg>
        <pc:grpChg chg="add">
          <ac:chgData name="Guadalupe Hernández" userId="22101b1e138c7119" providerId="LiveId" clId="{B8080D4C-0B20-419B-82D3-EC65E4E52C5A}" dt="2020-11-10T17:32:43.656" v="2523" actId="26606"/>
          <ac:grpSpMkLst>
            <pc:docMk/>
            <pc:sldMk cId="2036167435" sldId="275"/>
            <ac:grpSpMk id="11" creationId="{FFB939B9-73CE-4644-87BB-72AEBF001142}"/>
          </ac:grpSpMkLst>
        </pc:grpChg>
        <pc:picChg chg="add">
          <ac:chgData name="Guadalupe Hernández" userId="22101b1e138c7119" providerId="LiveId" clId="{B8080D4C-0B20-419B-82D3-EC65E4E52C5A}" dt="2020-11-10T17:32:43.656" v="2523" actId="26606"/>
          <ac:picMkLst>
            <pc:docMk/>
            <pc:sldMk cId="2036167435" sldId="275"/>
            <ac:picMk id="5" creationId="{395A00EE-CDC4-4692-8913-DAAB70F38D71}"/>
          </ac:picMkLst>
        </pc:picChg>
      </pc:sldChg>
      <pc:sldChg chg="delSp modSp new mod">
        <pc:chgData name="Guadalupe Hernández" userId="22101b1e138c7119" providerId="LiveId" clId="{B8080D4C-0B20-419B-82D3-EC65E4E52C5A}" dt="2020-11-04T18:42:01.620" v="1937" actId="123"/>
        <pc:sldMkLst>
          <pc:docMk/>
          <pc:sldMk cId="3413452970" sldId="276"/>
        </pc:sldMkLst>
        <pc:spChg chg="del">
          <ac:chgData name="Guadalupe Hernández" userId="22101b1e138c7119" providerId="LiveId" clId="{B8080D4C-0B20-419B-82D3-EC65E4E52C5A}" dt="2020-11-04T18:41:55.076" v="1934" actId="478"/>
          <ac:spMkLst>
            <pc:docMk/>
            <pc:sldMk cId="3413452970" sldId="276"/>
            <ac:spMk id="2" creationId="{D16DA134-56BE-40A4-B47B-48382BF98356}"/>
          </ac:spMkLst>
        </pc:spChg>
        <pc:spChg chg="mod">
          <ac:chgData name="Guadalupe Hernández" userId="22101b1e138c7119" providerId="LiveId" clId="{B8080D4C-0B20-419B-82D3-EC65E4E52C5A}" dt="2020-11-04T18:42:01.620" v="1937" actId="123"/>
          <ac:spMkLst>
            <pc:docMk/>
            <pc:sldMk cId="3413452970" sldId="276"/>
            <ac:spMk id="3" creationId="{35F80E94-7FA1-409A-A56E-957EFA7A2697}"/>
          </ac:spMkLst>
        </pc:spChg>
      </pc:sldChg>
      <pc:sldChg chg="delSp modSp new mod">
        <pc:chgData name="Guadalupe Hernández" userId="22101b1e138c7119" providerId="LiveId" clId="{B8080D4C-0B20-419B-82D3-EC65E4E52C5A}" dt="2020-11-04T18:43:25.329" v="1959" actId="123"/>
        <pc:sldMkLst>
          <pc:docMk/>
          <pc:sldMk cId="3593687652" sldId="277"/>
        </pc:sldMkLst>
        <pc:spChg chg="del">
          <ac:chgData name="Guadalupe Hernández" userId="22101b1e138c7119" providerId="LiveId" clId="{B8080D4C-0B20-419B-82D3-EC65E4E52C5A}" dt="2020-11-04T18:43:10.389" v="1956" actId="478"/>
          <ac:spMkLst>
            <pc:docMk/>
            <pc:sldMk cId="3593687652" sldId="277"/>
            <ac:spMk id="2" creationId="{117661BA-9081-4496-B56D-D18A499DB753}"/>
          </ac:spMkLst>
        </pc:spChg>
        <pc:spChg chg="mod">
          <ac:chgData name="Guadalupe Hernández" userId="22101b1e138c7119" providerId="LiveId" clId="{B8080D4C-0B20-419B-82D3-EC65E4E52C5A}" dt="2020-11-04T18:43:25.329" v="1959" actId="123"/>
          <ac:spMkLst>
            <pc:docMk/>
            <pc:sldMk cId="3593687652" sldId="277"/>
            <ac:spMk id="3" creationId="{461AD9BF-B59B-4E63-BBCC-34C00E601B29}"/>
          </ac:spMkLst>
        </pc:spChg>
      </pc:sldChg>
      <pc:sldChg chg="addSp modSp new mod setBg">
        <pc:chgData name="Guadalupe Hernández" userId="22101b1e138c7119" providerId="LiveId" clId="{B8080D4C-0B20-419B-82D3-EC65E4E52C5A}" dt="2020-11-10T06:11:22.736" v="2421" actId="27636"/>
        <pc:sldMkLst>
          <pc:docMk/>
          <pc:sldMk cId="572093914" sldId="278"/>
        </pc:sldMkLst>
        <pc:spChg chg="mod">
          <ac:chgData name="Guadalupe Hernández" userId="22101b1e138c7119" providerId="LiveId" clId="{B8080D4C-0B20-419B-82D3-EC65E4E52C5A}" dt="2020-11-10T06:11:08.751" v="2415" actId="26606"/>
          <ac:spMkLst>
            <pc:docMk/>
            <pc:sldMk cId="572093914" sldId="278"/>
            <ac:spMk id="2" creationId="{C3E208C7-5046-4883-A4AF-477BDE5264D9}"/>
          </ac:spMkLst>
        </pc:spChg>
        <pc:spChg chg="mod">
          <ac:chgData name="Guadalupe Hernández" userId="22101b1e138c7119" providerId="LiveId" clId="{B8080D4C-0B20-419B-82D3-EC65E4E52C5A}" dt="2020-11-10T06:11:22.736" v="2421" actId="27636"/>
          <ac:spMkLst>
            <pc:docMk/>
            <pc:sldMk cId="572093914" sldId="278"/>
            <ac:spMk id="3" creationId="{69B74586-17BB-492D-951F-099246CAFABF}"/>
          </ac:spMkLst>
        </pc:spChg>
        <pc:spChg chg="add">
          <ac:chgData name="Guadalupe Hernández" userId="22101b1e138c7119" providerId="LiveId" clId="{B8080D4C-0B20-419B-82D3-EC65E4E52C5A}" dt="2020-11-10T06:11:08.751" v="2415" actId="26606"/>
          <ac:spMkLst>
            <pc:docMk/>
            <pc:sldMk cId="572093914" sldId="278"/>
            <ac:spMk id="8" creationId="{081EA652-8C6A-4E69-BEB9-170809474553}"/>
          </ac:spMkLst>
        </pc:spChg>
        <pc:spChg chg="add">
          <ac:chgData name="Guadalupe Hernández" userId="22101b1e138c7119" providerId="LiveId" clId="{B8080D4C-0B20-419B-82D3-EC65E4E52C5A}" dt="2020-11-10T06:11:08.751" v="2415" actId="26606"/>
          <ac:spMkLst>
            <pc:docMk/>
            <pc:sldMk cId="572093914" sldId="278"/>
            <ac:spMk id="10" creationId="{5298780A-33B9-4EA2-8F67-DE68AD62841B}"/>
          </ac:spMkLst>
        </pc:spChg>
        <pc:spChg chg="add">
          <ac:chgData name="Guadalupe Hernández" userId="22101b1e138c7119" providerId="LiveId" clId="{B8080D4C-0B20-419B-82D3-EC65E4E52C5A}" dt="2020-11-10T06:11:08.751" v="2415" actId="26606"/>
          <ac:spMkLst>
            <pc:docMk/>
            <pc:sldMk cId="572093914" sldId="278"/>
            <ac:spMk id="12" creationId="{7F488E8B-4E1E-4402-8935-D4E6C02615C7}"/>
          </ac:spMkLst>
        </pc:spChg>
        <pc:cxnChg chg="add">
          <ac:chgData name="Guadalupe Hernández" userId="22101b1e138c7119" providerId="LiveId" clId="{B8080D4C-0B20-419B-82D3-EC65E4E52C5A}" dt="2020-11-10T06:11:08.751" v="2415" actId="26606"/>
          <ac:cxnSpMkLst>
            <pc:docMk/>
            <pc:sldMk cId="572093914" sldId="278"/>
            <ac:cxnSpMk id="14" creationId="{23AAC9B5-8015-485C-ACF9-A750390E9A56}"/>
          </ac:cxnSpMkLst>
        </pc:cxnChg>
      </pc:sldChg>
      <pc:sldChg chg="addSp modSp new mod setBg">
        <pc:chgData name="Guadalupe Hernández" userId="22101b1e138c7119" providerId="LiveId" clId="{B8080D4C-0B20-419B-82D3-EC65E4E52C5A}" dt="2020-11-10T06:11:39.104" v="2422" actId="26606"/>
        <pc:sldMkLst>
          <pc:docMk/>
          <pc:sldMk cId="1315408893" sldId="279"/>
        </pc:sldMkLst>
        <pc:spChg chg="mod">
          <ac:chgData name="Guadalupe Hernández" userId="22101b1e138c7119" providerId="LiveId" clId="{B8080D4C-0B20-419B-82D3-EC65E4E52C5A}" dt="2020-11-10T06:11:39.104" v="2422" actId="26606"/>
          <ac:spMkLst>
            <pc:docMk/>
            <pc:sldMk cId="1315408893" sldId="279"/>
            <ac:spMk id="2" creationId="{B728711D-0D36-4B26-AC5F-F10E46893E67}"/>
          </ac:spMkLst>
        </pc:spChg>
        <pc:spChg chg="mod">
          <ac:chgData name="Guadalupe Hernández" userId="22101b1e138c7119" providerId="LiveId" clId="{B8080D4C-0B20-419B-82D3-EC65E4E52C5A}" dt="2020-11-10T06:11:39.104" v="2422" actId="26606"/>
          <ac:spMkLst>
            <pc:docMk/>
            <pc:sldMk cId="1315408893" sldId="279"/>
            <ac:spMk id="3" creationId="{82077BD7-B701-4114-BBB9-BD37F9DC6641}"/>
          </ac:spMkLst>
        </pc:spChg>
        <pc:picChg chg="add">
          <ac:chgData name="Guadalupe Hernández" userId="22101b1e138c7119" providerId="LiveId" clId="{B8080D4C-0B20-419B-82D3-EC65E4E52C5A}" dt="2020-11-10T06:11:39.104" v="2422" actId="26606"/>
          <ac:picMkLst>
            <pc:docMk/>
            <pc:sldMk cId="1315408893" sldId="279"/>
            <ac:picMk id="5" creationId="{F237E02D-C7AB-4B2F-B8EE-7E3AA94811EB}"/>
          </ac:picMkLst>
        </pc:picChg>
        <pc:cxnChg chg="add">
          <ac:chgData name="Guadalupe Hernández" userId="22101b1e138c7119" providerId="LiveId" clId="{B8080D4C-0B20-419B-82D3-EC65E4E52C5A}" dt="2020-11-10T06:11:39.104" v="2422" actId="26606"/>
          <ac:cxnSpMkLst>
            <pc:docMk/>
            <pc:sldMk cId="1315408893" sldId="279"/>
            <ac:cxnSpMk id="9" creationId="{A7F400EE-A8A5-48AF-B4D6-291B52C6F0B0}"/>
          </ac:cxnSpMkLst>
        </pc:cxnChg>
      </pc:sldChg>
      <pc:sldChg chg="addSp delSp modSp new mod setBg">
        <pc:chgData name="Guadalupe Hernández" userId="22101b1e138c7119" providerId="LiveId" clId="{B8080D4C-0B20-419B-82D3-EC65E4E52C5A}" dt="2020-11-10T06:13:12.245" v="2437" actId="14100"/>
        <pc:sldMkLst>
          <pc:docMk/>
          <pc:sldMk cId="3933505051" sldId="280"/>
        </pc:sldMkLst>
        <pc:spChg chg="del">
          <ac:chgData name="Guadalupe Hernández" userId="22101b1e138c7119" providerId="LiveId" clId="{B8080D4C-0B20-419B-82D3-EC65E4E52C5A}" dt="2020-11-06T02:02:22.969" v="2083" actId="478"/>
          <ac:spMkLst>
            <pc:docMk/>
            <pc:sldMk cId="3933505051" sldId="280"/>
            <ac:spMk id="2" creationId="{9D19F6AF-9B43-4F3A-8F99-7C7077D88A69}"/>
          </ac:spMkLst>
        </pc:spChg>
        <pc:spChg chg="del mod">
          <ac:chgData name="Guadalupe Hernández" userId="22101b1e138c7119" providerId="LiveId" clId="{B8080D4C-0B20-419B-82D3-EC65E4E52C5A}" dt="2020-11-10T06:11:59.706" v="2423" actId="26606"/>
          <ac:spMkLst>
            <pc:docMk/>
            <pc:sldMk cId="3933505051" sldId="280"/>
            <ac:spMk id="3" creationId="{20D8965D-3C25-4178-A5E9-1747DAD2F4F5}"/>
          </ac:spMkLst>
        </pc:spChg>
        <pc:spChg chg="add del">
          <ac:chgData name="Guadalupe Hernández" userId="22101b1e138c7119" providerId="LiveId" clId="{B8080D4C-0B20-419B-82D3-EC65E4E52C5A}" dt="2020-11-10T06:13:07.920" v="2436" actId="26606"/>
          <ac:spMkLst>
            <pc:docMk/>
            <pc:sldMk cId="3933505051" sldId="280"/>
            <ac:spMk id="9" creationId="{53B021B3-DE93-4AB7-8A18-CF5F1CED88B8}"/>
          </ac:spMkLst>
        </pc:spChg>
        <pc:spChg chg="add del">
          <ac:chgData name="Guadalupe Hernández" userId="22101b1e138c7119" providerId="LiveId" clId="{B8080D4C-0B20-419B-82D3-EC65E4E52C5A}" dt="2020-11-10T06:13:07.920" v="2436" actId="26606"/>
          <ac:spMkLst>
            <pc:docMk/>
            <pc:sldMk cId="3933505051" sldId="280"/>
            <ac:spMk id="11" creationId="{52D502E5-F6B4-4D58-B4AE-FC466FF15EE8}"/>
          </ac:spMkLst>
        </pc:spChg>
        <pc:spChg chg="add del">
          <ac:chgData name="Guadalupe Hernández" userId="22101b1e138c7119" providerId="LiveId" clId="{B8080D4C-0B20-419B-82D3-EC65E4E52C5A}" dt="2020-11-10T06:13:07.920" v="2436" actId="26606"/>
          <ac:spMkLst>
            <pc:docMk/>
            <pc:sldMk cId="3933505051" sldId="280"/>
            <ac:spMk id="13" creationId="{9DECDBF4-02B6-4BB4-B65B-B8107AD6A9E8}"/>
          </ac:spMkLst>
        </pc:spChg>
        <pc:spChg chg="add">
          <ac:chgData name="Guadalupe Hernández" userId="22101b1e138c7119" providerId="LiveId" clId="{B8080D4C-0B20-419B-82D3-EC65E4E52C5A}" dt="2020-11-10T06:13:07.920" v="2436" actId="26606"/>
          <ac:spMkLst>
            <pc:docMk/>
            <pc:sldMk cId="3933505051" sldId="280"/>
            <ac:spMk id="18" creationId="{6D1A2CED-DA9B-4CCF-8215-CFC65FE71603}"/>
          </ac:spMkLst>
        </pc:spChg>
        <pc:spChg chg="add">
          <ac:chgData name="Guadalupe Hernández" userId="22101b1e138c7119" providerId="LiveId" clId="{B8080D4C-0B20-419B-82D3-EC65E4E52C5A}" dt="2020-11-10T06:13:07.920" v="2436" actId="26606"/>
          <ac:spMkLst>
            <pc:docMk/>
            <pc:sldMk cId="3933505051" sldId="280"/>
            <ac:spMk id="20" creationId="{562DFC44-A40C-4573-9230-B3EDB3EC8EEB}"/>
          </ac:spMkLst>
        </pc:spChg>
        <pc:spChg chg="add">
          <ac:chgData name="Guadalupe Hernández" userId="22101b1e138c7119" providerId="LiveId" clId="{B8080D4C-0B20-419B-82D3-EC65E4E52C5A}" dt="2020-11-10T06:13:07.920" v="2436" actId="26606"/>
          <ac:spMkLst>
            <pc:docMk/>
            <pc:sldMk cId="3933505051" sldId="280"/>
            <ac:spMk id="22" creationId="{15589D35-CF9F-4DE9-A792-8571A09E9BC9}"/>
          </ac:spMkLst>
        </pc:spChg>
        <pc:graphicFrameChg chg="add mod modGraphic">
          <ac:chgData name="Guadalupe Hernández" userId="22101b1e138c7119" providerId="LiveId" clId="{B8080D4C-0B20-419B-82D3-EC65E4E52C5A}" dt="2020-11-10T06:13:12.245" v="2437" actId="14100"/>
          <ac:graphicFrameMkLst>
            <pc:docMk/>
            <pc:sldMk cId="3933505051" sldId="280"/>
            <ac:graphicFrameMk id="5" creationId="{A605E71A-92CA-4078-9FE9-961CC6C4EA85}"/>
          </ac:graphicFrameMkLst>
        </pc:graphicFrameChg>
      </pc:sldChg>
      <pc:sldChg chg="addSp delSp modSp new mod setBg">
        <pc:chgData name="Guadalupe Hernández" userId="22101b1e138c7119" providerId="LiveId" clId="{B8080D4C-0B20-419B-82D3-EC65E4E52C5A}" dt="2020-11-10T06:13:55.262" v="2442" actId="403"/>
        <pc:sldMkLst>
          <pc:docMk/>
          <pc:sldMk cId="3528902042" sldId="281"/>
        </pc:sldMkLst>
        <pc:spChg chg="del">
          <ac:chgData name="Guadalupe Hernández" userId="22101b1e138c7119" providerId="LiveId" clId="{B8080D4C-0B20-419B-82D3-EC65E4E52C5A}" dt="2020-11-06T02:03:10.908" v="2091" actId="478"/>
          <ac:spMkLst>
            <pc:docMk/>
            <pc:sldMk cId="3528902042" sldId="281"/>
            <ac:spMk id="2" creationId="{55F6B45C-F3DF-4FF5-9AE6-9CD9DD1909AB}"/>
          </ac:spMkLst>
        </pc:spChg>
        <pc:spChg chg="del mod">
          <ac:chgData name="Guadalupe Hernández" userId="22101b1e138c7119" providerId="LiveId" clId="{B8080D4C-0B20-419B-82D3-EC65E4E52C5A}" dt="2020-11-10T06:13:29.559" v="2438" actId="26606"/>
          <ac:spMkLst>
            <pc:docMk/>
            <pc:sldMk cId="3528902042" sldId="281"/>
            <ac:spMk id="3" creationId="{3FE34791-E21F-43B4-B2E2-72CE9F74202D}"/>
          </ac:spMkLst>
        </pc:spChg>
        <pc:spChg chg="add">
          <ac:chgData name="Guadalupe Hernández" userId="22101b1e138c7119" providerId="LiveId" clId="{B8080D4C-0B20-419B-82D3-EC65E4E52C5A}" dt="2020-11-10T06:13:29.559" v="2438" actId="26606"/>
          <ac:spMkLst>
            <pc:docMk/>
            <pc:sldMk cId="3528902042" sldId="281"/>
            <ac:spMk id="9" creationId="{7DA1F35B-C8F7-4A5A-9339-7DA4D785B300}"/>
          </ac:spMkLst>
        </pc:spChg>
        <pc:spChg chg="add">
          <ac:chgData name="Guadalupe Hernández" userId="22101b1e138c7119" providerId="LiveId" clId="{B8080D4C-0B20-419B-82D3-EC65E4E52C5A}" dt="2020-11-10T06:13:29.559" v="2438" actId="26606"/>
          <ac:spMkLst>
            <pc:docMk/>
            <pc:sldMk cId="3528902042" sldId="281"/>
            <ac:spMk id="11" creationId="{B2D4AD41-40DA-4A81-92F5-B6E3BA1ED82A}"/>
          </ac:spMkLst>
        </pc:spChg>
        <pc:graphicFrameChg chg="add mod">
          <ac:chgData name="Guadalupe Hernández" userId="22101b1e138c7119" providerId="LiveId" clId="{B8080D4C-0B20-419B-82D3-EC65E4E52C5A}" dt="2020-11-10T06:13:55.262" v="2442" actId="403"/>
          <ac:graphicFrameMkLst>
            <pc:docMk/>
            <pc:sldMk cId="3528902042" sldId="281"/>
            <ac:graphicFrameMk id="5" creationId="{0DF7A2E0-168D-471B-B279-C2CF260C9194}"/>
          </ac:graphicFrameMkLst>
        </pc:graphicFrameChg>
      </pc:sldChg>
      <pc:sldChg chg="addSp delSp modSp new mod setBg">
        <pc:chgData name="Guadalupe Hernández" userId="22101b1e138c7119" providerId="LiveId" clId="{B8080D4C-0B20-419B-82D3-EC65E4E52C5A}" dt="2020-11-11T18:30:48.950" v="2552"/>
        <pc:sldMkLst>
          <pc:docMk/>
          <pc:sldMk cId="3304610287" sldId="282"/>
        </pc:sldMkLst>
        <pc:spChg chg="mod">
          <ac:chgData name="Guadalupe Hernández" userId="22101b1e138c7119" providerId="LiveId" clId="{B8080D4C-0B20-419B-82D3-EC65E4E52C5A}" dt="2020-11-11T18:30:20.430" v="2546" actId="26606"/>
          <ac:spMkLst>
            <pc:docMk/>
            <pc:sldMk cId="3304610287" sldId="282"/>
            <ac:spMk id="2" creationId="{D87015C0-7DE9-422B-AA24-C43F5A859A5B}"/>
          </ac:spMkLst>
        </pc:spChg>
        <pc:spChg chg="del mod">
          <ac:chgData name="Guadalupe Hernández" userId="22101b1e138c7119" providerId="LiveId" clId="{B8080D4C-0B20-419B-82D3-EC65E4E52C5A}" dt="2020-11-10T06:14:06.363" v="2443" actId="26606"/>
          <ac:spMkLst>
            <pc:docMk/>
            <pc:sldMk cId="3304610287" sldId="282"/>
            <ac:spMk id="3" creationId="{D9BD4168-B40D-463A-A3B8-55C94F59F2AD}"/>
          </ac:spMkLst>
        </pc:spChg>
        <pc:spChg chg="add del">
          <ac:chgData name="Guadalupe Hernández" userId="22101b1e138c7119" providerId="LiveId" clId="{B8080D4C-0B20-419B-82D3-EC65E4E52C5A}" dt="2020-11-11T18:30:20.430" v="2546" actId="26606"/>
          <ac:spMkLst>
            <pc:docMk/>
            <pc:sldMk cId="3304610287" sldId="282"/>
            <ac:spMk id="9" creationId="{46C2E80F-49A6-4372-B103-219D417A55ED}"/>
          </ac:spMkLst>
        </pc:spChg>
        <pc:spChg chg="add">
          <ac:chgData name="Guadalupe Hernández" userId="22101b1e138c7119" providerId="LiveId" clId="{B8080D4C-0B20-419B-82D3-EC65E4E52C5A}" dt="2020-11-11T18:30:20.430" v="2546" actId="26606"/>
          <ac:spMkLst>
            <pc:docMk/>
            <pc:sldMk cId="3304610287" sldId="282"/>
            <ac:spMk id="14" creationId="{42285737-90EE-47DC-AC80-8AE156B11969}"/>
          </ac:spMkLst>
        </pc:spChg>
        <pc:grpChg chg="add">
          <ac:chgData name="Guadalupe Hernández" userId="22101b1e138c7119" providerId="LiveId" clId="{B8080D4C-0B20-419B-82D3-EC65E4E52C5A}" dt="2020-11-11T18:30:20.430" v="2546" actId="26606"/>
          <ac:grpSpMkLst>
            <pc:docMk/>
            <pc:sldMk cId="3304610287" sldId="282"/>
            <ac:grpSpMk id="16" creationId="{B57BDC17-F1B3-455F-BBF1-680AA1F25C06}"/>
          </ac:grpSpMkLst>
        </pc:grpChg>
        <pc:graphicFrameChg chg="add mod modGraphic">
          <ac:chgData name="Guadalupe Hernández" userId="22101b1e138c7119" providerId="LiveId" clId="{B8080D4C-0B20-419B-82D3-EC65E4E52C5A}" dt="2020-11-11T18:30:48.950" v="2552"/>
          <ac:graphicFrameMkLst>
            <pc:docMk/>
            <pc:sldMk cId="3304610287" sldId="282"/>
            <ac:graphicFrameMk id="5" creationId="{502F9D6D-58A1-4CEF-AA05-7B179086763C}"/>
          </ac:graphicFrameMkLst>
        </pc:graphicFrameChg>
      </pc:sldChg>
      <pc:sldChg chg="addSp delSp modSp new mod setBg">
        <pc:chgData name="Guadalupe Hernández" userId="22101b1e138c7119" providerId="LiveId" clId="{B8080D4C-0B20-419B-82D3-EC65E4E52C5A}" dt="2020-11-10T06:14:27.297" v="2445" actId="123"/>
        <pc:sldMkLst>
          <pc:docMk/>
          <pc:sldMk cId="3634656952" sldId="283"/>
        </pc:sldMkLst>
        <pc:spChg chg="del">
          <ac:chgData name="Guadalupe Hernández" userId="22101b1e138c7119" providerId="LiveId" clId="{B8080D4C-0B20-419B-82D3-EC65E4E52C5A}" dt="2020-11-06T02:06:26.024" v="2155" actId="478"/>
          <ac:spMkLst>
            <pc:docMk/>
            <pc:sldMk cId="3634656952" sldId="283"/>
            <ac:spMk id="2" creationId="{82211063-E70A-4710-9934-0CB3C3AB9F56}"/>
          </ac:spMkLst>
        </pc:spChg>
        <pc:spChg chg="mod">
          <ac:chgData name="Guadalupe Hernández" userId="22101b1e138c7119" providerId="LiveId" clId="{B8080D4C-0B20-419B-82D3-EC65E4E52C5A}" dt="2020-11-10T06:14:27.297" v="2445" actId="123"/>
          <ac:spMkLst>
            <pc:docMk/>
            <pc:sldMk cId="3634656952" sldId="283"/>
            <ac:spMk id="3" creationId="{0FA1ECB2-5A5D-4A5B-9FE6-DC045BA44D59}"/>
          </ac:spMkLst>
        </pc:spChg>
        <pc:spChg chg="add">
          <ac:chgData name="Guadalupe Hernández" userId="22101b1e138c7119" providerId="LiveId" clId="{B8080D4C-0B20-419B-82D3-EC65E4E52C5A}" dt="2020-11-10T06:14:23.153" v="2444" actId="26606"/>
          <ac:spMkLst>
            <pc:docMk/>
            <pc:sldMk cId="3634656952" sldId="283"/>
            <ac:spMk id="10" creationId="{FF0330B1-AAAC-427D-8A95-40380162BC65}"/>
          </ac:spMkLst>
        </pc:spChg>
        <pc:picChg chg="add">
          <ac:chgData name="Guadalupe Hernández" userId="22101b1e138c7119" providerId="LiveId" clId="{B8080D4C-0B20-419B-82D3-EC65E4E52C5A}" dt="2020-11-10T06:14:23.153" v="2444" actId="26606"/>
          <ac:picMkLst>
            <pc:docMk/>
            <pc:sldMk cId="3634656952" sldId="283"/>
            <ac:picMk id="7" creationId="{D0F356A0-0DCA-42AD-8995-FC47DAE499C5}"/>
          </ac:picMkLst>
        </pc:picChg>
      </pc:sldChg>
      <pc:sldChg chg="addSp delSp modSp new mod setBg">
        <pc:chgData name="Guadalupe Hernández" userId="22101b1e138c7119" providerId="LiveId" clId="{B8080D4C-0B20-419B-82D3-EC65E4E52C5A}" dt="2020-11-10T06:14:50.327" v="2448" actId="123"/>
        <pc:sldMkLst>
          <pc:docMk/>
          <pc:sldMk cId="1153334008" sldId="284"/>
        </pc:sldMkLst>
        <pc:spChg chg="del">
          <ac:chgData name="Guadalupe Hernández" userId="22101b1e138c7119" providerId="LiveId" clId="{B8080D4C-0B20-419B-82D3-EC65E4E52C5A}" dt="2020-11-06T02:07:14.830" v="2165" actId="478"/>
          <ac:spMkLst>
            <pc:docMk/>
            <pc:sldMk cId="1153334008" sldId="284"/>
            <ac:spMk id="2" creationId="{E05C02B3-31E0-48CD-BCEA-8062762A3A7C}"/>
          </ac:spMkLst>
        </pc:spChg>
        <pc:spChg chg="mod">
          <ac:chgData name="Guadalupe Hernández" userId="22101b1e138c7119" providerId="LiveId" clId="{B8080D4C-0B20-419B-82D3-EC65E4E52C5A}" dt="2020-11-10T06:14:50.327" v="2448" actId="123"/>
          <ac:spMkLst>
            <pc:docMk/>
            <pc:sldMk cId="1153334008" sldId="284"/>
            <ac:spMk id="3" creationId="{46E05011-C64A-4127-B09E-50E52A5F546B}"/>
          </ac:spMkLst>
        </pc:spChg>
        <pc:spChg chg="add">
          <ac:chgData name="Guadalupe Hernández" userId="22101b1e138c7119" providerId="LiveId" clId="{B8080D4C-0B20-419B-82D3-EC65E4E52C5A}" dt="2020-11-10T06:14:43.729" v="2446" actId="26606"/>
          <ac:spMkLst>
            <pc:docMk/>
            <pc:sldMk cId="1153334008" sldId="284"/>
            <ac:spMk id="10" creationId="{FF0330B1-AAAC-427D-8A95-40380162BC65}"/>
          </ac:spMkLst>
        </pc:spChg>
        <pc:picChg chg="add">
          <ac:chgData name="Guadalupe Hernández" userId="22101b1e138c7119" providerId="LiveId" clId="{B8080D4C-0B20-419B-82D3-EC65E4E52C5A}" dt="2020-11-10T06:14:43.729" v="2446" actId="26606"/>
          <ac:picMkLst>
            <pc:docMk/>
            <pc:sldMk cId="1153334008" sldId="284"/>
            <ac:picMk id="7" creationId="{E9AB8CAB-5CAB-42FA-8347-5E2514753796}"/>
          </ac:picMkLst>
        </pc:picChg>
      </pc:sldChg>
      <pc:sldChg chg="addSp delSp modSp new mod setBg">
        <pc:chgData name="Guadalupe Hernández" userId="22101b1e138c7119" providerId="LiveId" clId="{B8080D4C-0B20-419B-82D3-EC65E4E52C5A}" dt="2020-11-10T06:15:35.955" v="2453" actId="14100"/>
        <pc:sldMkLst>
          <pc:docMk/>
          <pc:sldMk cId="560811446" sldId="285"/>
        </pc:sldMkLst>
        <pc:spChg chg="del">
          <ac:chgData name="Guadalupe Hernández" userId="22101b1e138c7119" providerId="LiveId" clId="{B8080D4C-0B20-419B-82D3-EC65E4E52C5A}" dt="2020-11-06T02:14:33.874" v="2177" actId="478"/>
          <ac:spMkLst>
            <pc:docMk/>
            <pc:sldMk cId="560811446" sldId="285"/>
            <ac:spMk id="2" creationId="{3C150D11-22D9-4BEE-9DE3-64EE6D05538A}"/>
          </ac:spMkLst>
        </pc:spChg>
        <pc:spChg chg="add del mod">
          <ac:chgData name="Guadalupe Hernández" userId="22101b1e138c7119" providerId="LiveId" clId="{B8080D4C-0B20-419B-82D3-EC65E4E52C5A}" dt="2020-11-10T06:15:28.802" v="2451" actId="26606"/>
          <ac:spMkLst>
            <pc:docMk/>
            <pc:sldMk cId="560811446" sldId="285"/>
            <ac:spMk id="3" creationId="{8D38404B-DB65-4CA3-937F-4AB3E90F444F}"/>
          </ac:spMkLst>
        </pc:spChg>
        <pc:spChg chg="add del">
          <ac:chgData name="Guadalupe Hernández" userId="22101b1e138c7119" providerId="LiveId" clId="{B8080D4C-0B20-419B-82D3-EC65E4E52C5A}" dt="2020-11-10T06:15:28.792" v="2450" actId="26606"/>
          <ac:spMkLst>
            <pc:docMk/>
            <pc:sldMk cId="560811446" sldId="285"/>
            <ac:spMk id="9" creationId="{53B021B3-DE93-4AB7-8A18-CF5F1CED88B8}"/>
          </ac:spMkLst>
        </pc:spChg>
        <pc:spChg chg="add">
          <ac:chgData name="Guadalupe Hernández" userId="22101b1e138c7119" providerId="LiveId" clId="{B8080D4C-0B20-419B-82D3-EC65E4E52C5A}" dt="2020-11-10T06:15:28.802" v="2451" actId="26606"/>
          <ac:spMkLst>
            <pc:docMk/>
            <pc:sldMk cId="560811446" sldId="285"/>
            <ac:spMk id="10" creationId="{FF0330B1-AAAC-427D-8A95-40380162BC65}"/>
          </ac:spMkLst>
        </pc:spChg>
        <pc:spChg chg="add del">
          <ac:chgData name="Guadalupe Hernández" userId="22101b1e138c7119" providerId="LiveId" clId="{B8080D4C-0B20-419B-82D3-EC65E4E52C5A}" dt="2020-11-10T06:15:28.792" v="2450" actId="26606"/>
          <ac:spMkLst>
            <pc:docMk/>
            <pc:sldMk cId="560811446" sldId="285"/>
            <ac:spMk id="11" creationId="{52D502E5-F6B4-4D58-B4AE-FC466FF15EE8}"/>
          </ac:spMkLst>
        </pc:spChg>
        <pc:spChg chg="add del">
          <ac:chgData name="Guadalupe Hernández" userId="22101b1e138c7119" providerId="LiveId" clId="{B8080D4C-0B20-419B-82D3-EC65E4E52C5A}" dt="2020-11-10T06:15:28.792" v="2450" actId="26606"/>
          <ac:spMkLst>
            <pc:docMk/>
            <pc:sldMk cId="560811446" sldId="285"/>
            <ac:spMk id="13" creationId="{9DECDBF4-02B6-4BB4-B65B-B8107AD6A9E8}"/>
          </ac:spMkLst>
        </pc:spChg>
        <pc:spChg chg="add mod">
          <ac:chgData name="Guadalupe Hernández" userId="22101b1e138c7119" providerId="LiveId" clId="{B8080D4C-0B20-419B-82D3-EC65E4E52C5A}" dt="2020-11-10T06:15:35.955" v="2453" actId="14100"/>
          <ac:spMkLst>
            <pc:docMk/>
            <pc:sldMk cId="560811446" sldId="285"/>
            <ac:spMk id="15" creationId="{8D38404B-DB65-4CA3-937F-4AB3E90F444F}"/>
          </ac:spMkLst>
        </pc:spChg>
        <pc:graphicFrameChg chg="add del">
          <ac:chgData name="Guadalupe Hernández" userId="22101b1e138c7119" providerId="LiveId" clId="{B8080D4C-0B20-419B-82D3-EC65E4E52C5A}" dt="2020-11-10T06:15:28.792" v="2450" actId="26606"/>
          <ac:graphicFrameMkLst>
            <pc:docMk/>
            <pc:sldMk cId="560811446" sldId="285"/>
            <ac:graphicFrameMk id="5" creationId="{0414F797-BFCF-48CB-B4D0-0C69F570D9E1}"/>
          </ac:graphicFrameMkLst>
        </pc:graphicFrameChg>
        <pc:picChg chg="add">
          <ac:chgData name="Guadalupe Hernández" userId="22101b1e138c7119" providerId="LiveId" clId="{B8080D4C-0B20-419B-82D3-EC65E4E52C5A}" dt="2020-11-10T06:15:28.802" v="2451" actId="26606"/>
          <ac:picMkLst>
            <pc:docMk/>
            <pc:sldMk cId="560811446" sldId="285"/>
            <ac:picMk id="7" creationId="{223249BB-163B-4D87-840C-D357CBB1DFDF}"/>
          </ac:picMkLst>
        </pc:picChg>
      </pc:sldChg>
      <pc:sldChg chg="addSp delSp modSp new mod setBg">
        <pc:chgData name="Guadalupe Hernández" userId="22101b1e138c7119" providerId="LiveId" clId="{B8080D4C-0B20-419B-82D3-EC65E4E52C5A}" dt="2020-11-10T06:16:11.442" v="2460" actId="27636"/>
        <pc:sldMkLst>
          <pc:docMk/>
          <pc:sldMk cId="431234931" sldId="286"/>
        </pc:sldMkLst>
        <pc:spChg chg="del">
          <ac:chgData name="Guadalupe Hernández" userId="22101b1e138c7119" providerId="LiveId" clId="{B8080D4C-0B20-419B-82D3-EC65E4E52C5A}" dt="2020-11-06T02:15:57.957" v="2190" actId="478"/>
          <ac:spMkLst>
            <pc:docMk/>
            <pc:sldMk cId="431234931" sldId="286"/>
            <ac:spMk id="2" creationId="{FAC36AB4-134B-459A-A37F-6DDFA3874E45}"/>
          </ac:spMkLst>
        </pc:spChg>
        <pc:spChg chg="mod">
          <ac:chgData name="Guadalupe Hernández" userId="22101b1e138c7119" providerId="LiveId" clId="{B8080D4C-0B20-419B-82D3-EC65E4E52C5A}" dt="2020-11-10T06:16:11.442" v="2460" actId="27636"/>
          <ac:spMkLst>
            <pc:docMk/>
            <pc:sldMk cId="431234931" sldId="286"/>
            <ac:spMk id="3" creationId="{71DEFB8E-C51F-49C8-87B7-41973BFA387F}"/>
          </ac:spMkLst>
        </pc:spChg>
        <pc:spChg chg="add">
          <ac:chgData name="Guadalupe Hernández" userId="22101b1e138c7119" providerId="LiveId" clId="{B8080D4C-0B20-419B-82D3-EC65E4E52C5A}" dt="2020-11-10T06:16:03.353" v="2456" actId="26606"/>
          <ac:spMkLst>
            <pc:docMk/>
            <pc:sldMk cId="431234931" sldId="286"/>
            <ac:spMk id="10" creationId="{FF0330B1-AAAC-427D-8A95-40380162BC65}"/>
          </ac:spMkLst>
        </pc:spChg>
        <pc:picChg chg="add del">
          <ac:chgData name="Guadalupe Hernández" userId="22101b1e138c7119" providerId="LiveId" clId="{B8080D4C-0B20-419B-82D3-EC65E4E52C5A}" dt="2020-11-10T06:16:03.337" v="2455" actId="26606"/>
          <ac:picMkLst>
            <pc:docMk/>
            <pc:sldMk cId="431234931" sldId="286"/>
            <ac:picMk id="5" creationId="{85C702FB-70F2-472A-A196-5A0D35BA041A}"/>
          </ac:picMkLst>
        </pc:picChg>
        <pc:picChg chg="add">
          <ac:chgData name="Guadalupe Hernández" userId="22101b1e138c7119" providerId="LiveId" clId="{B8080D4C-0B20-419B-82D3-EC65E4E52C5A}" dt="2020-11-10T06:16:03.353" v="2456" actId="26606"/>
          <ac:picMkLst>
            <pc:docMk/>
            <pc:sldMk cId="431234931" sldId="286"/>
            <ac:picMk id="7" creationId="{A89E08F1-80F4-45BF-AC41-216768E5ACDB}"/>
          </ac:picMkLst>
        </pc:picChg>
        <pc:cxnChg chg="add del">
          <ac:chgData name="Guadalupe Hernández" userId="22101b1e138c7119" providerId="LiveId" clId="{B8080D4C-0B20-419B-82D3-EC65E4E52C5A}" dt="2020-11-10T06:16:03.337" v="2455" actId="26606"/>
          <ac:cxnSpMkLst>
            <pc:docMk/>
            <pc:sldMk cId="431234931" sldId="286"/>
            <ac:cxnSpMk id="9" creationId="{A7F400EE-A8A5-48AF-B4D6-291B52C6F0B0}"/>
          </ac:cxnSpMkLst>
        </pc:cxnChg>
      </pc:sldChg>
      <pc:sldChg chg="addSp modSp new mod setBg">
        <pc:chgData name="Guadalupe Hernández" userId="22101b1e138c7119" providerId="LiveId" clId="{B8080D4C-0B20-419B-82D3-EC65E4E52C5A}" dt="2020-11-10T06:16:27.139" v="2462" actId="123"/>
        <pc:sldMkLst>
          <pc:docMk/>
          <pc:sldMk cId="2552899479" sldId="287"/>
        </pc:sldMkLst>
        <pc:spChg chg="mod">
          <ac:chgData name="Guadalupe Hernández" userId="22101b1e138c7119" providerId="LiveId" clId="{B8080D4C-0B20-419B-82D3-EC65E4E52C5A}" dt="2020-11-10T06:16:22.860" v="2461" actId="26606"/>
          <ac:spMkLst>
            <pc:docMk/>
            <pc:sldMk cId="2552899479" sldId="287"/>
            <ac:spMk id="2" creationId="{324A8FC8-1218-4D7B-BCEF-64247C8B1BD0}"/>
          </ac:spMkLst>
        </pc:spChg>
        <pc:spChg chg="mod">
          <ac:chgData name="Guadalupe Hernández" userId="22101b1e138c7119" providerId="LiveId" clId="{B8080D4C-0B20-419B-82D3-EC65E4E52C5A}" dt="2020-11-10T06:16:27.139" v="2462" actId="123"/>
          <ac:spMkLst>
            <pc:docMk/>
            <pc:sldMk cId="2552899479" sldId="287"/>
            <ac:spMk id="3" creationId="{69E4C503-BF22-4440-901C-9BF8C9DAFFF8}"/>
          </ac:spMkLst>
        </pc:spChg>
        <pc:spChg chg="add">
          <ac:chgData name="Guadalupe Hernández" userId="22101b1e138c7119" providerId="LiveId" clId="{B8080D4C-0B20-419B-82D3-EC65E4E52C5A}" dt="2020-11-10T06:16:22.860" v="2461" actId="26606"/>
          <ac:spMkLst>
            <pc:docMk/>
            <pc:sldMk cId="2552899479" sldId="287"/>
            <ac:spMk id="8" creationId="{907EF6B7-1338-4443-8C46-6A318D952DFD}"/>
          </ac:spMkLst>
        </pc:spChg>
        <pc:spChg chg="add">
          <ac:chgData name="Guadalupe Hernández" userId="22101b1e138c7119" providerId="LiveId" clId="{B8080D4C-0B20-419B-82D3-EC65E4E52C5A}" dt="2020-11-10T06:16:22.860" v="2461" actId="26606"/>
          <ac:spMkLst>
            <pc:docMk/>
            <pc:sldMk cId="2552899479" sldId="287"/>
            <ac:spMk id="10" creationId="{DAAE4CDD-124C-4DCF-9584-B6033B545DD5}"/>
          </ac:spMkLst>
        </pc:spChg>
        <pc:spChg chg="add">
          <ac:chgData name="Guadalupe Hernández" userId="22101b1e138c7119" providerId="LiveId" clId="{B8080D4C-0B20-419B-82D3-EC65E4E52C5A}" dt="2020-11-10T06:16:22.860" v="2461" actId="26606"/>
          <ac:spMkLst>
            <pc:docMk/>
            <pc:sldMk cId="2552899479" sldId="287"/>
            <ac:spMk id="12" creationId="{081E4A58-353D-44AE-B2FC-2A74E2E400F7}"/>
          </ac:spMkLst>
        </pc:spChg>
      </pc:sldChg>
      <pc:sldChg chg="addSp delSp modSp new mod setBg">
        <pc:chgData name="Guadalupe Hernández" userId="22101b1e138c7119" providerId="LiveId" clId="{B8080D4C-0B20-419B-82D3-EC65E4E52C5A}" dt="2020-11-10T06:16:51.156" v="2465" actId="123"/>
        <pc:sldMkLst>
          <pc:docMk/>
          <pc:sldMk cId="893335480" sldId="288"/>
        </pc:sldMkLst>
        <pc:spChg chg="del">
          <ac:chgData name="Guadalupe Hernández" userId="22101b1e138c7119" providerId="LiveId" clId="{B8080D4C-0B20-419B-82D3-EC65E4E52C5A}" dt="2020-11-06T02:23:21.134" v="2327" actId="478"/>
          <ac:spMkLst>
            <pc:docMk/>
            <pc:sldMk cId="893335480" sldId="288"/>
            <ac:spMk id="2" creationId="{70AC4376-C15E-4663-A548-49D2B0D40020}"/>
          </ac:spMkLst>
        </pc:spChg>
        <pc:spChg chg="mod">
          <ac:chgData name="Guadalupe Hernández" userId="22101b1e138c7119" providerId="LiveId" clId="{B8080D4C-0B20-419B-82D3-EC65E4E52C5A}" dt="2020-11-10T06:16:51.156" v="2465" actId="123"/>
          <ac:spMkLst>
            <pc:docMk/>
            <pc:sldMk cId="893335480" sldId="288"/>
            <ac:spMk id="3" creationId="{D36CB7F1-52D3-41F0-9E60-BF4FDDBD741F}"/>
          </ac:spMkLst>
        </pc:spChg>
        <pc:spChg chg="add">
          <ac:chgData name="Guadalupe Hernández" userId="22101b1e138c7119" providerId="LiveId" clId="{B8080D4C-0B20-419B-82D3-EC65E4E52C5A}" dt="2020-11-10T06:16:42.742" v="2463" actId="26606"/>
          <ac:spMkLst>
            <pc:docMk/>
            <pc:sldMk cId="893335480" sldId="288"/>
            <ac:spMk id="9" creationId="{CB6E2F43-29E9-49D9-91FC-E5FEFAAA70DE}"/>
          </ac:spMkLst>
        </pc:spChg>
        <pc:spChg chg="add">
          <ac:chgData name="Guadalupe Hernández" userId="22101b1e138c7119" providerId="LiveId" clId="{B8080D4C-0B20-419B-82D3-EC65E4E52C5A}" dt="2020-11-10T06:16:42.742" v="2463" actId="26606"/>
          <ac:spMkLst>
            <pc:docMk/>
            <pc:sldMk cId="893335480" sldId="288"/>
            <ac:spMk id="11" creationId="{3BA62E19-CD42-4C09-B825-844B4943D49D}"/>
          </ac:spMkLst>
        </pc:spChg>
        <pc:spChg chg="add">
          <ac:chgData name="Guadalupe Hernández" userId="22101b1e138c7119" providerId="LiveId" clId="{B8080D4C-0B20-419B-82D3-EC65E4E52C5A}" dt="2020-11-10T06:16:42.742" v="2463" actId="26606"/>
          <ac:spMkLst>
            <pc:docMk/>
            <pc:sldMk cId="893335480" sldId="288"/>
            <ac:spMk id="13" creationId="{8E63CC27-1C86-4653-8866-79C24C5C51FB}"/>
          </ac:spMkLst>
        </pc:spChg>
        <pc:picChg chg="add">
          <ac:chgData name="Guadalupe Hernández" userId="22101b1e138c7119" providerId="LiveId" clId="{B8080D4C-0B20-419B-82D3-EC65E4E52C5A}" dt="2020-11-10T06:16:42.742" v="2463" actId="26606"/>
          <ac:picMkLst>
            <pc:docMk/>
            <pc:sldMk cId="893335480" sldId="288"/>
            <ac:picMk id="5" creationId="{ABE52967-7FE9-4AB6-B833-ABB78E4E8CB3}"/>
          </ac:picMkLst>
        </pc:picChg>
      </pc:sldChg>
      <pc:sldChg chg="addSp delSp modSp new mod setBg">
        <pc:chgData name="Guadalupe Hernández" userId="22101b1e138c7119" providerId="LiveId" clId="{B8080D4C-0B20-419B-82D3-EC65E4E52C5A}" dt="2020-11-10T06:18:01.975" v="2479" actId="403"/>
        <pc:sldMkLst>
          <pc:docMk/>
          <pc:sldMk cId="2488735198" sldId="289"/>
        </pc:sldMkLst>
        <pc:spChg chg="del">
          <ac:chgData name="Guadalupe Hernández" userId="22101b1e138c7119" providerId="LiveId" clId="{B8080D4C-0B20-419B-82D3-EC65E4E52C5A}" dt="2020-11-06T02:29:59.334" v="2362" actId="478"/>
          <ac:spMkLst>
            <pc:docMk/>
            <pc:sldMk cId="2488735198" sldId="289"/>
            <ac:spMk id="2" creationId="{1F98DAD1-AFBC-41B2-A7F1-86692FC74E4E}"/>
          </ac:spMkLst>
        </pc:spChg>
        <pc:spChg chg="mod">
          <ac:chgData name="Guadalupe Hernández" userId="22101b1e138c7119" providerId="LiveId" clId="{B8080D4C-0B20-419B-82D3-EC65E4E52C5A}" dt="2020-11-10T06:18:01.975" v="2479" actId="403"/>
          <ac:spMkLst>
            <pc:docMk/>
            <pc:sldMk cId="2488735198" sldId="289"/>
            <ac:spMk id="3" creationId="{7446EB9D-BD94-432B-87E4-A657C4A1EA8C}"/>
          </ac:spMkLst>
        </pc:spChg>
        <pc:spChg chg="add">
          <ac:chgData name="Guadalupe Hernández" userId="22101b1e138c7119" providerId="LiveId" clId="{B8080D4C-0B20-419B-82D3-EC65E4E52C5A}" dt="2020-11-10T06:17:40.350" v="2467" actId="26606"/>
          <ac:spMkLst>
            <pc:docMk/>
            <pc:sldMk cId="2488735198" sldId="289"/>
            <ac:spMk id="8" creationId="{85016AEC-0320-4ED0-8ECB-FE11DDDFE17A}"/>
          </ac:spMkLst>
        </pc:spChg>
        <pc:spChg chg="add">
          <ac:chgData name="Guadalupe Hernández" userId="22101b1e138c7119" providerId="LiveId" clId="{B8080D4C-0B20-419B-82D3-EC65E4E52C5A}" dt="2020-11-10T06:17:40.350" v="2467" actId="26606"/>
          <ac:spMkLst>
            <pc:docMk/>
            <pc:sldMk cId="2488735198" sldId="289"/>
            <ac:spMk id="10" creationId="{D3CDB30C-1F82-41E6-A067-831D6E89184F}"/>
          </ac:spMkLst>
        </pc:spChg>
        <pc:spChg chg="add">
          <ac:chgData name="Guadalupe Hernández" userId="22101b1e138c7119" providerId="LiveId" clId="{B8080D4C-0B20-419B-82D3-EC65E4E52C5A}" dt="2020-11-10T06:17:40.350" v="2467" actId="26606"/>
          <ac:spMkLst>
            <pc:docMk/>
            <pc:sldMk cId="2488735198" sldId="289"/>
            <ac:spMk id="12" creationId="{2DDA86DD-F997-4F66-A87C-5B58AB6D19EC}"/>
          </ac:spMkLst>
        </pc:spChg>
        <pc:spChg chg="add">
          <ac:chgData name="Guadalupe Hernández" userId="22101b1e138c7119" providerId="LiveId" clId="{B8080D4C-0B20-419B-82D3-EC65E4E52C5A}" dt="2020-11-10T06:17:40.350" v="2467" actId="26606"/>
          <ac:spMkLst>
            <pc:docMk/>
            <pc:sldMk cId="2488735198" sldId="289"/>
            <ac:spMk id="14" creationId="{D241B827-437E-40A3-A732-669230D6A5BC}"/>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5BF640-F03C-472A-9268-FBAFC906B21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A40E963-19B8-4D79-9555-8639A22A6ECE}">
      <dgm:prSet/>
      <dgm:spPr/>
      <dgm:t>
        <a:bodyPr/>
        <a:lstStyle/>
        <a:p>
          <a:r>
            <a:rPr lang="es-MX" b="0" i="0"/>
            <a:t>Especialización: se manejan términos específicos del área de estudio.</a:t>
          </a:r>
          <a:endParaRPr lang="en-US"/>
        </a:p>
      </dgm:t>
    </dgm:pt>
    <dgm:pt modelId="{2DF27352-9FF6-4C10-80C6-30AD37931FDF}" type="parTrans" cxnId="{D6807486-E41F-4EA7-805D-EC64EDAD6893}">
      <dgm:prSet/>
      <dgm:spPr/>
      <dgm:t>
        <a:bodyPr/>
        <a:lstStyle/>
        <a:p>
          <a:endParaRPr lang="en-US"/>
        </a:p>
      </dgm:t>
    </dgm:pt>
    <dgm:pt modelId="{2523BFB3-0682-4E68-8828-5C83FC6E3F7A}" type="sibTrans" cxnId="{D6807486-E41F-4EA7-805D-EC64EDAD6893}">
      <dgm:prSet/>
      <dgm:spPr/>
      <dgm:t>
        <a:bodyPr/>
        <a:lstStyle/>
        <a:p>
          <a:endParaRPr lang="en-US"/>
        </a:p>
      </dgm:t>
    </dgm:pt>
    <dgm:pt modelId="{42F060CA-735A-41D6-AA59-8F3219B9CCE3}">
      <dgm:prSet/>
      <dgm:spPr/>
      <dgm:t>
        <a:bodyPr/>
        <a:lstStyle/>
        <a:p>
          <a:r>
            <a:rPr lang="es-MX" b="0" i="0"/>
            <a:t>Uniformidad gramatical: en la redacción puede hacerse uso de la tercera persona del singular, la primera del plural o la forma impersonal.</a:t>
          </a:r>
          <a:endParaRPr lang="en-US"/>
        </a:p>
      </dgm:t>
    </dgm:pt>
    <dgm:pt modelId="{28269025-B41D-4FB7-AFE5-5CB07F71AF1C}" type="parTrans" cxnId="{469265CD-FD08-4995-B074-93250A94C152}">
      <dgm:prSet/>
      <dgm:spPr/>
      <dgm:t>
        <a:bodyPr/>
        <a:lstStyle/>
        <a:p>
          <a:endParaRPr lang="en-US"/>
        </a:p>
      </dgm:t>
    </dgm:pt>
    <dgm:pt modelId="{C3B18F9F-E979-424A-A355-4C1890743E72}" type="sibTrans" cxnId="{469265CD-FD08-4995-B074-93250A94C152}">
      <dgm:prSet/>
      <dgm:spPr/>
      <dgm:t>
        <a:bodyPr/>
        <a:lstStyle/>
        <a:p>
          <a:endParaRPr lang="en-US"/>
        </a:p>
      </dgm:t>
    </dgm:pt>
    <dgm:pt modelId="{5EDCDB64-9B23-471D-B7B4-500839BF2B91}">
      <dgm:prSet/>
      <dgm:spPr/>
      <dgm:t>
        <a:bodyPr/>
        <a:lstStyle/>
        <a:p>
          <a:r>
            <a:rPr lang="es-MX" b="0" i="0" dirty="0"/>
            <a:t>Tema único: el desarrollo lógico de las ideas se realiza en torno a un solo problema científico bien delimitado.</a:t>
          </a:r>
          <a:endParaRPr lang="en-US" dirty="0"/>
        </a:p>
      </dgm:t>
    </dgm:pt>
    <dgm:pt modelId="{961415DF-342D-497F-BF30-B9CD59AE3BF5}" type="parTrans" cxnId="{3626EBEE-586B-4914-9E64-9EA95CEC7C69}">
      <dgm:prSet/>
      <dgm:spPr/>
      <dgm:t>
        <a:bodyPr/>
        <a:lstStyle/>
        <a:p>
          <a:endParaRPr lang="en-US"/>
        </a:p>
      </dgm:t>
    </dgm:pt>
    <dgm:pt modelId="{E07EC6A8-FEC9-45AF-85E9-4F5D739F323D}" type="sibTrans" cxnId="{3626EBEE-586B-4914-9E64-9EA95CEC7C69}">
      <dgm:prSet/>
      <dgm:spPr/>
      <dgm:t>
        <a:bodyPr/>
        <a:lstStyle/>
        <a:p>
          <a:endParaRPr lang="en-US"/>
        </a:p>
      </dgm:t>
    </dgm:pt>
    <dgm:pt modelId="{35B07A6D-A3FF-42B1-9CB8-8DE588ABAC50}" type="pres">
      <dgm:prSet presAssocID="{5B5BF640-F03C-472A-9268-FBAFC906B217}" presName="outerComposite" presStyleCnt="0">
        <dgm:presLayoutVars>
          <dgm:chMax val="5"/>
          <dgm:dir/>
          <dgm:resizeHandles val="exact"/>
        </dgm:presLayoutVars>
      </dgm:prSet>
      <dgm:spPr/>
    </dgm:pt>
    <dgm:pt modelId="{F6A09134-744C-4C00-B8C1-B3B05632723C}" type="pres">
      <dgm:prSet presAssocID="{5B5BF640-F03C-472A-9268-FBAFC906B217}" presName="dummyMaxCanvas" presStyleCnt="0">
        <dgm:presLayoutVars/>
      </dgm:prSet>
      <dgm:spPr/>
    </dgm:pt>
    <dgm:pt modelId="{DDBA01FC-043D-4A7D-92E6-2C6E2C7C8A42}" type="pres">
      <dgm:prSet presAssocID="{5B5BF640-F03C-472A-9268-FBAFC906B217}" presName="ThreeNodes_1" presStyleLbl="node1" presStyleIdx="0" presStyleCnt="3">
        <dgm:presLayoutVars>
          <dgm:bulletEnabled val="1"/>
        </dgm:presLayoutVars>
      </dgm:prSet>
      <dgm:spPr/>
    </dgm:pt>
    <dgm:pt modelId="{1659BF70-34FF-4FA7-9328-8668E26D1C10}" type="pres">
      <dgm:prSet presAssocID="{5B5BF640-F03C-472A-9268-FBAFC906B217}" presName="ThreeNodes_2" presStyleLbl="node1" presStyleIdx="1" presStyleCnt="3">
        <dgm:presLayoutVars>
          <dgm:bulletEnabled val="1"/>
        </dgm:presLayoutVars>
      </dgm:prSet>
      <dgm:spPr/>
    </dgm:pt>
    <dgm:pt modelId="{5950C154-D55D-4EAE-ACDE-B1D50C8FA5FB}" type="pres">
      <dgm:prSet presAssocID="{5B5BF640-F03C-472A-9268-FBAFC906B217}" presName="ThreeNodes_3" presStyleLbl="node1" presStyleIdx="2" presStyleCnt="3">
        <dgm:presLayoutVars>
          <dgm:bulletEnabled val="1"/>
        </dgm:presLayoutVars>
      </dgm:prSet>
      <dgm:spPr/>
    </dgm:pt>
    <dgm:pt modelId="{B8EAA817-2EF8-4599-B7F8-CE0C479DF47A}" type="pres">
      <dgm:prSet presAssocID="{5B5BF640-F03C-472A-9268-FBAFC906B217}" presName="ThreeConn_1-2" presStyleLbl="fgAccFollowNode1" presStyleIdx="0" presStyleCnt="2">
        <dgm:presLayoutVars>
          <dgm:bulletEnabled val="1"/>
        </dgm:presLayoutVars>
      </dgm:prSet>
      <dgm:spPr/>
    </dgm:pt>
    <dgm:pt modelId="{576BED2C-B7DB-4487-B966-110C238C3047}" type="pres">
      <dgm:prSet presAssocID="{5B5BF640-F03C-472A-9268-FBAFC906B217}" presName="ThreeConn_2-3" presStyleLbl="fgAccFollowNode1" presStyleIdx="1" presStyleCnt="2">
        <dgm:presLayoutVars>
          <dgm:bulletEnabled val="1"/>
        </dgm:presLayoutVars>
      </dgm:prSet>
      <dgm:spPr/>
    </dgm:pt>
    <dgm:pt modelId="{AEE25A17-0126-4D1D-8301-0F6E0EB0C1FF}" type="pres">
      <dgm:prSet presAssocID="{5B5BF640-F03C-472A-9268-FBAFC906B217}" presName="ThreeNodes_1_text" presStyleLbl="node1" presStyleIdx="2" presStyleCnt="3">
        <dgm:presLayoutVars>
          <dgm:bulletEnabled val="1"/>
        </dgm:presLayoutVars>
      </dgm:prSet>
      <dgm:spPr/>
    </dgm:pt>
    <dgm:pt modelId="{027B689F-C544-490A-9D40-D34A41CB878E}" type="pres">
      <dgm:prSet presAssocID="{5B5BF640-F03C-472A-9268-FBAFC906B217}" presName="ThreeNodes_2_text" presStyleLbl="node1" presStyleIdx="2" presStyleCnt="3">
        <dgm:presLayoutVars>
          <dgm:bulletEnabled val="1"/>
        </dgm:presLayoutVars>
      </dgm:prSet>
      <dgm:spPr/>
    </dgm:pt>
    <dgm:pt modelId="{DF6EF286-AAAD-4EED-9E32-BF4C25F97905}" type="pres">
      <dgm:prSet presAssocID="{5B5BF640-F03C-472A-9268-FBAFC906B217}" presName="ThreeNodes_3_text" presStyleLbl="node1" presStyleIdx="2" presStyleCnt="3">
        <dgm:presLayoutVars>
          <dgm:bulletEnabled val="1"/>
        </dgm:presLayoutVars>
      </dgm:prSet>
      <dgm:spPr/>
    </dgm:pt>
  </dgm:ptLst>
  <dgm:cxnLst>
    <dgm:cxn modelId="{AE14B212-3BF3-406B-B416-8BE042666038}" type="presOf" srcId="{2523BFB3-0682-4E68-8828-5C83FC6E3F7A}" destId="{B8EAA817-2EF8-4599-B7F8-CE0C479DF47A}" srcOrd="0" destOrd="0" presId="urn:microsoft.com/office/officeart/2005/8/layout/vProcess5"/>
    <dgm:cxn modelId="{D6807486-E41F-4EA7-805D-EC64EDAD6893}" srcId="{5B5BF640-F03C-472A-9268-FBAFC906B217}" destId="{7A40E963-19B8-4D79-9555-8639A22A6ECE}" srcOrd="0" destOrd="0" parTransId="{2DF27352-9FF6-4C10-80C6-30AD37931FDF}" sibTransId="{2523BFB3-0682-4E68-8828-5C83FC6E3F7A}"/>
    <dgm:cxn modelId="{FA7F9A8C-FE2D-46C9-A0C5-A8767907ED83}" type="presOf" srcId="{C3B18F9F-E979-424A-A355-4C1890743E72}" destId="{576BED2C-B7DB-4487-B966-110C238C3047}" srcOrd="0" destOrd="0" presId="urn:microsoft.com/office/officeart/2005/8/layout/vProcess5"/>
    <dgm:cxn modelId="{2E24C88E-4484-47A1-ACA8-C0336A51129C}" type="presOf" srcId="{5B5BF640-F03C-472A-9268-FBAFC906B217}" destId="{35B07A6D-A3FF-42B1-9CB8-8DE588ABAC50}" srcOrd="0" destOrd="0" presId="urn:microsoft.com/office/officeart/2005/8/layout/vProcess5"/>
    <dgm:cxn modelId="{B2DCE7A0-E6F1-4912-8315-9BEB9F49D6AC}" type="presOf" srcId="{7A40E963-19B8-4D79-9555-8639A22A6ECE}" destId="{DDBA01FC-043D-4A7D-92E6-2C6E2C7C8A42}" srcOrd="0" destOrd="0" presId="urn:microsoft.com/office/officeart/2005/8/layout/vProcess5"/>
    <dgm:cxn modelId="{CDC4ADBA-CD75-48EB-8E62-2CCCBDFDFB69}" type="presOf" srcId="{5EDCDB64-9B23-471D-B7B4-500839BF2B91}" destId="{DF6EF286-AAAD-4EED-9E32-BF4C25F97905}" srcOrd="1" destOrd="0" presId="urn:microsoft.com/office/officeart/2005/8/layout/vProcess5"/>
    <dgm:cxn modelId="{A7C3E0C0-9F23-4D8F-B431-DD29E35640D8}" type="presOf" srcId="{7A40E963-19B8-4D79-9555-8639A22A6ECE}" destId="{AEE25A17-0126-4D1D-8301-0F6E0EB0C1FF}" srcOrd="1" destOrd="0" presId="urn:microsoft.com/office/officeart/2005/8/layout/vProcess5"/>
    <dgm:cxn modelId="{469265CD-FD08-4995-B074-93250A94C152}" srcId="{5B5BF640-F03C-472A-9268-FBAFC906B217}" destId="{42F060CA-735A-41D6-AA59-8F3219B9CCE3}" srcOrd="1" destOrd="0" parTransId="{28269025-B41D-4FB7-AFE5-5CB07F71AF1C}" sibTransId="{C3B18F9F-E979-424A-A355-4C1890743E72}"/>
    <dgm:cxn modelId="{72E1BBE1-A03F-4E95-AD36-ACF9B0376FCD}" type="presOf" srcId="{42F060CA-735A-41D6-AA59-8F3219B9CCE3}" destId="{027B689F-C544-490A-9D40-D34A41CB878E}" srcOrd="1" destOrd="0" presId="urn:microsoft.com/office/officeart/2005/8/layout/vProcess5"/>
    <dgm:cxn modelId="{3626EBEE-586B-4914-9E64-9EA95CEC7C69}" srcId="{5B5BF640-F03C-472A-9268-FBAFC906B217}" destId="{5EDCDB64-9B23-471D-B7B4-500839BF2B91}" srcOrd="2" destOrd="0" parTransId="{961415DF-342D-497F-BF30-B9CD59AE3BF5}" sibTransId="{E07EC6A8-FEC9-45AF-85E9-4F5D739F323D}"/>
    <dgm:cxn modelId="{CED8EBEF-6BF1-4329-8FE6-11B0664FAB96}" type="presOf" srcId="{5EDCDB64-9B23-471D-B7B4-500839BF2B91}" destId="{5950C154-D55D-4EAE-ACDE-B1D50C8FA5FB}" srcOrd="0" destOrd="0" presId="urn:microsoft.com/office/officeart/2005/8/layout/vProcess5"/>
    <dgm:cxn modelId="{02E5ADF3-D27D-4609-BA8C-0D546F470C9F}" type="presOf" srcId="{42F060CA-735A-41D6-AA59-8F3219B9CCE3}" destId="{1659BF70-34FF-4FA7-9328-8668E26D1C10}" srcOrd="0" destOrd="0" presId="urn:microsoft.com/office/officeart/2005/8/layout/vProcess5"/>
    <dgm:cxn modelId="{120C1397-0892-4646-BF7F-D3FC3FA5311B}" type="presParOf" srcId="{35B07A6D-A3FF-42B1-9CB8-8DE588ABAC50}" destId="{F6A09134-744C-4C00-B8C1-B3B05632723C}" srcOrd="0" destOrd="0" presId="urn:microsoft.com/office/officeart/2005/8/layout/vProcess5"/>
    <dgm:cxn modelId="{9193DA04-B8B4-4FB7-96DA-D627992A0083}" type="presParOf" srcId="{35B07A6D-A3FF-42B1-9CB8-8DE588ABAC50}" destId="{DDBA01FC-043D-4A7D-92E6-2C6E2C7C8A42}" srcOrd="1" destOrd="0" presId="urn:microsoft.com/office/officeart/2005/8/layout/vProcess5"/>
    <dgm:cxn modelId="{564AB685-D6B0-4A8D-84AB-A6C29E567395}" type="presParOf" srcId="{35B07A6D-A3FF-42B1-9CB8-8DE588ABAC50}" destId="{1659BF70-34FF-4FA7-9328-8668E26D1C10}" srcOrd="2" destOrd="0" presId="urn:microsoft.com/office/officeart/2005/8/layout/vProcess5"/>
    <dgm:cxn modelId="{C360A1FF-F5E9-43FF-BD1A-525BAA414E63}" type="presParOf" srcId="{35B07A6D-A3FF-42B1-9CB8-8DE588ABAC50}" destId="{5950C154-D55D-4EAE-ACDE-B1D50C8FA5FB}" srcOrd="3" destOrd="0" presId="urn:microsoft.com/office/officeart/2005/8/layout/vProcess5"/>
    <dgm:cxn modelId="{8BB28A0A-030C-404D-AFF0-241EA42AEBD4}" type="presParOf" srcId="{35B07A6D-A3FF-42B1-9CB8-8DE588ABAC50}" destId="{B8EAA817-2EF8-4599-B7F8-CE0C479DF47A}" srcOrd="4" destOrd="0" presId="urn:microsoft.com/office/officeart/2005/8/layout/vProcess5"/>
    <dgm:cxn modelId="{4B16B27D-F12E-4817-A368-8C3108E13648}" type="presParOf" srcId="{35B07A6D-A3FF-42B1-9CB8-8DE588ABAC50}" destId="{576BED2C-B7DB-4487-B966-110C238C3047}" srcOrd="5" destOrd="0" presId="urn:microsoft.com/office/officeart/2005/8/layout/vProcess5"/>
    <dgm:cxn modelId="{7B04340C-8FCE-4E0C-8B21-8A20A6A348C0}" type="presParOf" srcId="{35B07A6D-A3FF-42B1-9CB8-8DE588ABAC50}" destId="{AEE25A17-0126-4D1D-8301-0F6E0EB0C1FF}" srcOrd="6" destOrd="0" presId="urn:microsoft.com/office/officeart/2005/8/layout/vProcess5"/>
    <dgm:cxn modelId="{F9C7FC8B-D47A-4E87-BAEC-426114B75403}" type="presParOf" srcId="{35B07A6D-A3FF-42B1-9CB8-8DE588ABAC50}" destId="{027B689F-C544-490A-9D40-D34A41CB878E}" srcOrd="7" destOrd="0" presId="urn:microsoft.com/office/officeart/2005/8/layout/vProcess5"/>
    <dgm:cxn modelId="{D60733A3-0BA6-4823-BAA9-57E21EA00D0B}" type="presParOf" srcId="{35B07A6D-A3FF-42B1-9CB8-8DE588ABAC50}" destId="{DF6EF286-AAAD-4EED-9E32-BF4C25F9790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216E1-8BFE-444C-9346-3E20581EFF6E}" type="doc">
      <dgm:prSet loTypeId="urn:microsoft.com/office/officeart/2005/8/layout/bProcess2" loCatId="process" qsTypeId="urn:microsoft.com/office/officeart/2005/8/quickstyle/simple1" qsCatId="simple" csTypeId="urn:microsoft.com/office/officeart/2005/8/colors/colorful2" csCatId="colorful"/>
      <dgm:spPr/>
      <dgm:t>
        <a:bodyPr/>
        <a:lstStyle/>
        <a:p>
          <a:endParaRPr lang="en-US"/>
        </a:p>
      </dgm:t>
    </dgm:pt>
    <dgm:pt modelId="{F25B1CCB-BA33-419A-A6A0-2C80046504C8}">
      <dgm:prSet custT="1"/>
      <dgm:spPr/>
      <dgm:t>
        <a:bodyPr/>
        <a:lstStyle/>
        <a:p>
          <a:r>
            <a:rPr lang="es-MX" sz="2400" b="0" i="0" dirty="0"/>
            <a:t>Combinación de estructuras: suelen presentarse varias modalidades oracionales, siendo las más frecuentes aquellas de intención enunciativa, argumentativa y, en secciones específicas, también descriptiva.</a:t>
          </a:r>
          <a:endParaRPr lang="en-US" sz="2400" dirty="0"/>
        </a:p>
      </dgm:t>
    </dgm:pt>
    <dgm:pt modelId="{261F3C6B-359E-4556-A599-658219A3659A}" type="parTrans" cxnId="{E97620E6-6694-4DAC-B98F-8EFE5EC0C56A}">
      <dgm:prSet/>
      <dgm:spPr/>
      <dgm:t>
        <a:bodyPr/>
        <a:lstStyle/>
        <a:p>
          <a:endParaRPr lang="en-US"/>
        </a:p>
      </dgm:t>
    </dgm:pt>
    <dgm:pt modelId="{45C4AAEE-4AE1-470A-98DE-4616CB5DC239}" type="sibTrans" cxnId="{E97620E6-6694-4DAC-B98F-8EFE5EC0C56A}">
      <dgm:prSet/>
      <dgm:spPr/>
      <dgm:t>
        <a:bodyPr/>
        <a:lstStyle/>
        <a:p>
          <a:endParaRPr lang="en-US"/>
        </a:p>
      </dgm:t>
    </dgm:pt>
    <dgm:pt modelId="{4B15350C-1FE6-4310-8DE4-809DD115846E}">
      <dgm:prSet custT="1"/>
      <dgm:spPr/>
      <dgm:t>
        <a:bodyPr/>
        <a:lstStyle/>
        <a:p>
          <a:r>
            <a:rPr lang="es-MX" sz="2400" b="0" i="0" dirty="0"/>
            <a:t>Formato estandarizado: el trabajo debe cumplir con determinadas reglas académicas universales, como son las normas para referenciar y citar fuentes primarias o secundarias.</a:t>
          </a:r>
          <a:endParaRPr lang="en-US" sz="2400" dirty="0"/>
        </a:p>
      </dgm:t>
    </dgm:pt>
    <dgm:pt modelId="{29932E9B-E2F2-4004-A9F6-06B050F4246C}" type="parTrans" cxnId="{E6FF1FBE-07FF-4B03-90C3-E6C7B950FCEF}">
      <dgm:prSet/>
      <dgm:spPr/>
      <dgm:t>
        <a:bodyPr/>
        <a:lstStyle/>
        <a:p>
          <a:endParaRPr lang="en-US"/>
        </a:p>
      </dgm:t>
    </dgm:pt>
    <dgm:pt modelId="{E44E82EF-D5ED-4FF3-A7F2-A7A8A99AEE58}" type="sibTrans" cxnId="{E6FF1FBE-07FF-4B03-90C3-E6C7B950FCEF}">
      <dgm:prSet/>
      <dgm:spPr/>
      <dgm:t>
        <a:bodyPr/>
        <a:lstStyle/>
        <a:p>
          <a:endParaRPr lang="en-US"/>
        </a:p>
      </dgm:t>
    </dgm:pt>
    <dgm:pt modelId="{DC4950D7-84C8-4169-AE36-EBC8E03972D4}" type="pres">
      <dgm:prSet presAssocID="{6BF216E1-8BFE-444C-9346-3E20581EFF6E}" presName="diagram" presStyleCnt="0">
        <dgm:presLayoutVars>
          <dgm:dir/>
          <dgm:resizeHandles/>
        </dgm:presLayoutVars>
      </dgm:prSet>
      <dgm:spPr/>
    </dgm:pt>
    <dgm:pt modelId="{436118FF-BFC9-4FE3-B3C0-72B5DF6F281E}" type="pres">
      <dgm:prSet presAssocID="{F25B1CCB-BA33-419A-A6A0-2C80046504C8}" presName="firstNode" presStyleLbl="node1" presStyleIdx="0" presStyleCnt="2">
        <dgm:presLayoutVars>
          <dgm:bulletEnabled val="1"/>
        </dgm:presLayoutVars>
      </dgm:prSet>
      <dgm:spPr/>
    </dgm:pt>
    <dgm:pt modelId="{1AB637B4-B86E-48D9-A15E-DBF3B526C2BF}" type="pres">
      <dgm:prSet presAssocID="{45C4AAEE-4AE1-470A-98DE-4616CB5DC239}" presName="sibTrans" presStyleLbl="sibTrans2D1" presStyleIdx="0" presStyleCnt="1"/>
      <dgm:spPr/>
    </dgm:pt>
    <dgm:pt modelId="{A06F3A55-25FF-4D89-9B47-4EF2A81AD8C6}" type="pres">
      <dgm:prSet presAssocID="{4B15350C-1FE6-4310-8DE4-809DD115846E}" presName="lastNode" presStyleLbl="node1" presStyleIdx="1" presStyleCnt="2">
        <dgm:presLayoutVars>
          <dgm:bulletEnabled val="1"/>
        </dgm:presLayoutVars>
      </dgm:prSet>
      <dgm:spPr/>
    </dgm:pt>
  </dgm:ptLst>
  <dgm:cxnLst>
    <dgm:cxn modelId="{26097528-7B2C-453C-9000-43FBB7CDD101}" type="presOf" srcId="{45C4AAEE-4AE1-470A-98DE-4616CB5DC239}" destId="{1AB637B4-B86E-48D9-A15E-DBF3B526C2BF}" srcOrd="0" destOrd="0" presId="urn:microsoft.com/office/officeart/2005/8/layout/bProcess2"/>
    <dgm:cxn modelId="{ADFC3937-61B1-4E5A-BEFE-74A9678C35C5}" type="presOf" srcId="{F25B1CCB-BA33-419A-A6A0-2C80046504C8}" destId="{436118FF-BFC9-4FE3-B3C0-72B5DF6F281E}" srcOrd="0" destOrd="0" presId="urn:microsoft.com/office/officeart/2005/8/layout/bProcess2"/>
    <dgm:cxn modelId="{78C02E42-760C-4A7C-91E0-2CE7B9E14BC2}" type="presOf" srcId="{6BF216E1-8BFE-444C-9346-3E20581EFF6E}" destId="{DC4950D7-84C8-4169-AE36-EBC8E03972D4}" srcOrd="0" destOrd="0" presId="urn:microsoft.com/office/officeart/2005/8/layout/bProcess2"/>
    <dgm:cxn modelId="{E6FF1FBE-07FF-4B03-90C3-E6C7B950FCEF}" srcId="{6BF216E1-8BFE-444C-9346-3E20581EFF6E}" destId="{4B15350C-1FE6-4310-8DE4-809DD115846E}" srcOrd="1" destOrd="0" parTransId="{29932E9B-E2F2-4004-A9F6-06B050F4246C}" sibTransId="{E44E82EF-D5ED-4FF3-A7F2-A7A8A99AEE58}"/>
    <dgm:cxn modelId="{E97620E6-6694-4DAC-B98F-8EFE5EC0C56A}" srcId="{6BF216E1-8BFE-444C-9346-3E20581EFF6E}" destId="{F25B1CCB-BA33-419A-A6A0-2C80046504C8}" srcOrd="0" destOrd="0" parTransId="{261F3C6B-359E-4556-A599-658219A3659A}" sibTransId="{45C4AAEE-4AE1-470A-98DE-4616CB5DC239}"/>
    <dgm:cxn modelId="{6A596AFE-E30B-4FFA-802D-AEF9BBAFC76E}" type="presOf" srcId="{4B15350C-1FE6-4310-8DE4-809DD115846E}" destId="{A06F3A55-25FF-4D89-9B47-4EF2A81AD8C6}" srcOrd="0" destOrd="0" presId="urn:microsoft.com/office/officeart/2005/8/layout/bProcess2"/>
    <dgm:cxn modelId="{71853008-1456-476C-895B-C701E3DA61CD}" type="presParOf" srcId="{DC4950D7-84C8-4169-AE36-EBC8E03972D4}" destId="{436118FF-BFC9-4FE3-B3C0-72B5DF6F281E}" srcOrd="0" destOrd="0" presId="urn:microsoft.com/office/officeart/2005/8/layout/bProcess2"/>
    <dgm:cxn modelId="{C1A3A4B9-777D-4F85-93A6-C844DE339549}" type="presParOf" srcId="{DC4950D7-84C8-4169-AE36-EBC8E03972D4}" destId="{1AB637B4-B86E-48D9-A15E-DBF3B526C2BF}" srcOrd="1" destOrd="0" presId="urn:microsoft.com/office/officeart/2005/8/layout/bProcess2"/>
    <dgm:cxn modelId="{C1B140E8-62C8-408D-8CBD-A7968FFB3B8B}" type="presParOf" srcId="{DC4950D7-84C8-4169-AE36-EBC8E03972D4}" destId="{A06F3A55-25FF-4D89-9B47-4EF2A81AD8C6}"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E28E0-2D71-4FB0-9254-F046D57C8B4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202E842-325F-4A68-A272-A99AC29333BF}">
      <dgm:prSet custT="1"/>
      <dgm:spPr/>
      <dgm:t>
        <a:bodyPr/>
        <a:lstStyle/>
        <a:p>
          <a:r>
            <a:rPr lang="es-MX" sz="2400" b="1" i="0"/>
            <a:t>Identificación </a:t>
          </a:r>
          <a:endParaRPr lang="en-US" sz="2400"/>
        </a:p>
      </dgm:t>
    </dgm:pt>
    <dgm:pt modelId="{D985EFE8-3CB3-4DD3-9F77-20A6EC612D6E}" type="parTrans" cxnId="{891ECD20-6D2D-494C-B9FA-1D5DBAA60EAE}">
      <dgm:prSet/>
      <dgm:spPr/>
      <dgm:t>
        <a:bodyPr/>
        <a:lstStyle/>
        <a:p>
          <a:endParaRPr lang="en-US" sz="2400"/>
        </a:p>
      </dgm:t>
    </dgm:pt>
    <dgm:pt modelId="{07B14221-362F-4900-BE68-EEA9BE6C72F9}" type="sibTrans" cxnId="{891ECD20-6D2D-494C-B9FA-1D5DBAA60EAE}">
      <dgm:prSet/>
      <dgm:spPr/>
      <dgm:t>
        <a:bodyPr/>
        <a:lstStyle/>
        <a:p>
          <a:endParaRPr lang="en-US" sz="2400"/>
        </a:p>
      </dgm:t>
    </dgm:pt>
    <dgm:pt modelId="{5C7832A9-B19E-4A7A-B15B-685D144CFFB4}">
      <dgm:prSet custT="1"/>
      <dgm:spPr/>
      <dgm:t>
        <a:bodyPr/>
        <a:lstStyle/>
        <a:p>
          <a:r>
            <a:rPr lang="es-MX" sz="2400" b="0" i="0"/>
            <a:t>Sección que incluye título del informe, fecha de presentación, autores y tutor, si lo tuviera.</a:t>
          </a:r>
          <a:endParaRPr lang="en-US" sz="2400"/>
        </a:p>
      </dgm:t>
    </dgm:pt>
    <dgm:pt modelId="{FEDC4C8B-9FA5-4CD8-A82C-EBBC1E43AC9F}" type="parTrans" cxnId="{B301B8E2-F28D-4A1F-886E-F3E6001A2407}">
      <dgm:prSet/>
      <dgm:spPr/>
      <dgm:t>
        <a:bodyPr/>
        <a:lstStyle/>
        <a:p>
          <a:endParaRPr lang="en-US" sz="2400"/>
        </a:p>
      </dgm:t>
    </dgm:pt>
    <dgm:pt modelId="{DE666A26-5D61-4006-8F3C-AC438E95186B}" type="sibTrans" cxnId="{B301B8E2-F28D-4A1F-886E-F3E6001A2407}">
      <dgm:prSet/>
      <dgm:spPr/>
      <dgm:t>
        <a:bodyPr/>
        <a:lstStyle/>
        <a:p>
          <a:endParaRPr lang="en-US" sz="2400"/>
        </a:p>
      </dgm:t>
    </dgm:pt>
    <dgm:pt modelId="{79010E70-D5C8-43AC-AD37-5D1E53429279}">
      <dgm:prSet custT="1"/>
      <dgm:spPr/>
      <dgm:t>
        <a:bodyPr/>
        <a:lstStyle/>
        <a:p>
          <a:r>
            <a:rPr lang="es-MX" sz="2400" b="1" i="0"/>
            <a:t>Índice</a:t>
          </a:r>
          <a:endParaRPr lang="en-US" sz="2400"/>
        </a:p>
      </dgm:t>
    </dgm:pt>
    <dgm:pt modelId="{58A50565-2017-4545-B0D8-CFC1AD21F599}" type="parTrans" cxnId="{086442D4-74CF-445F-8BCA-9B89700E4B1E}">
      <dgm:prSet/>
      <dgm:spPr/>
      <dgm:t>
        <a:bodyPr/>
        <a:lstStyle/>
        <a:p>
          <a:endParaRPr lang="en-US" sz="2400"/>
        </a:p>
      </dgm:t>
    </dgm:pt>
    <dgm:pt modelId="{4A4B2269-E7B4-4600-B8A2-642ECFF26F13}" type="sibTrans" cxnId="{086442D4-74CF-445F-8BCA-9B89700E4B1E}">
      <dgm:prSet/>
      <dgm:spPr/>
      <dgm:t>
        <a:bodyPr/>
        <a:lstStyle/>
        <a:p>
          <a:endParaRPr lang="en-US" sz="2400"/>
        </a:p>
      </dgm:t>
    </dgm:pt>
    <dgm:pt modelId="{62BCB54B-54E1-46AC-8046-A5F0F07F32F5}">
      <dgm:prSet custT="1"/>
      <dgm:spPr/>
      <dgm:t>
        <a:bodyPr/>
        <a:lstStyle/>
        <a:p>
          <a:r>
            <a:rPr lang="es-MX" sz="2400" b="0" i="0"/>
            <a:t>Se refiere a un listado del contenido, en donde figuran el título y número de cada asunto abordado.</a:t>
          </a:r>
          <a:endParaRPr lang="en-US" sz="2400" dirty="0"/>
        </a:p>
      </dgm:t>
    </dgm:pt>
    <dgm:pt modelId="{0AB6391D-E73F-4D87-8107-AEA8364922CD}" type="parTrans" cxnId="{16F1E6FA-082D-40DD-A13B-68739AA0FD03}">
      <dgm:prSet/>
      <dgm:spPr/>
      <dgm:t>
        <a:bodyPr/>
        <a:lstStyle/>
        <a:p>
          <a:endParaRPr lang="en-US" sz="2400"/>
        </a:p>
      </dgm:t>
    </dgm:pt>
    <dgm:pt modelId="{5F9447C1-605E-480B-97E7-0042851E419D}" type="sibTrans" cxnId="{16F1E6FA-082D-40DD-A13B-68739AA0FD03}">
      <dgm:prSet/>
      <dgm:spPr/>
      <dgm:t>
        <a:bodyPr/>
        <a:lstStyle/>
        <a:p>
          <a:endParaRPr lang="en-US" sz="2400"/>
        </a:p>
      </dgm:t>
    </dgm:pt>
    <dgm:pt modelId="{4D09E479-746B-43F8-80FE-ADDEB7DA3347}">
      <dgm:prSet custT="1"/>
      <dgm:spPr/>
      <dgm:t>
        <a:bodyPr/>
        <a:lstStyle/>
        <a:p>
          <a:endParaRPr lang="es-MX" sz="2400" b="1" i="0" dirty="0"/>
        </a:p>
        <a:p>
          <a:r>
            <a:rPr lang="es-MX" sz="2400" b="1" i="0" dirty="0"/>
            <a:t>Resumen</a:t>
          </a:r>
          <a:endParaRPr lang="en-US" sz="2400" dirty="0"/>
        </a:p>
      </dgm:t>
    </dgm:pt>
    <dgm:pt modelId="{5EF04371-DE19-41E2-B8EA-2C96D39E12A2}" type="parTrans" cxnId="{8FA53BC1-0A6C-494A-A0CD-91C631F35677}">
      <dgm:prSet/>
      <dgm:spPr/>
      <dgm:t>
        <a:bodyPr/>
        <a:lstStyle/>
        <a:p>
          <a:endParaRPr lang="en-US" sz="2400"/>
        </a:p>
      </dgm:t>
    </dgm:pt>
    <dgm:pt modelId="{33526EF2-86CF-4251-AE61-C150356B8BCD}" type="sibTrans" cxnId="{8FA53BC1-0A6C-494A-A0CD-91C631F35677}">
      <dgm:prSet/>
      <dgm:spPr/>
      <dgm:t>
        <a:bodyPr/>
        <a:lstStyle/>
        <a:p>
          <a:endParaRPr lang="en-US" sz="2400"/>
        </a:p>
      </dgm:t>
    </dgm:pt>
    <dgm:pt modelId="{9A817253-A39F-4D6D-95D4-CA29C15A0496}">
      <dgm:prSet custT="1"/>
      <dgm:spPr/>
      <dgm:t>
        <a:bodyPr/>
        <a:lstStyle/>
        <a:p>
          <a:r>
            <a:rPr lang="es-MX" sz="2400" b="0" i="0"/>
            <a:t>Síntesis de los aspectos claves del estudio, entre los que no deben faltar el objetivo, la información metodológica y los hallazgos.</a:t>
          </a:r>
          <a:endParaRPr lang="en-US" sz="2400"/>
        </a:p>
      </dgm:t>
    </dgm:pt>
    <dgm:pt modelId="{18D18233-FD8B-4C97-B4DB-2D6322B70CCA}" type="parTrans" cxnId="{43313E7F-DCDE-4DC8-82E7-991264333337}">
      <dgm:prSet/>
      <dgm:spPr/>
      <dgm:t>
        <a:bodyPr/>
        <a:lstStyle/>
        <a:p>
          <a:endParaRPr lang="en-US" sz="2400"/>
        </a:p>
      </dgm:t>
    </dgm:pt>
    <dgm:pt modelId="{E7B69E34-2FF9-4DA7-9F70-BE10598D5FB2}" type="sibTrans" cxnId="{43313E7F-DCDE-4DC8-82E7-991264333337}">
      <dgm:prSet/>
      <dgm:spPr/>
      <dgm:t>
        <a:bodyPr/>
        <a:lstStyle/>
        <a:p>
          <a:endParaRPr lang="en-US" sz="2400"/>
        </a:p>
      </dgm:t>
    </dgm:pt>
    <dgm:pt modelId="{0939D714-1C63-4796-863C-E003AA4128CA}" type="pres">
      <dgm:prSet presAssocID="{736E28E0-2D71-4FB0-9254-F046D57C8B49}" presName="vert0" presStyleCnt="0">
        <dgm:presLayoutVars>
          <dgm:dir/>
          <dgm:animOne val="branch"/>
          <dgm:animLvl val="lvl"/>
        </dgm:presLayoutVars>
      </dgm:prSet>
      <dgm:spPr/>
    </dgm:pt>
    <dgm:pt modelId="{B9B29AE2-C400-4EB0-B1F2-D81DE88CBF5A}" type="pres">
      <dgm:prSet presAssocID="{7202E842-325F-4A68-A272-A99AC29333BF}" presName="thickLine" presStyleLbl="alignNode1" presStyleIdx="0" presStyleCnt="6"/>
      <dgm:spPr/>
    </dgm:pt>
    <dgm:pt modelId="{30AA19DE-EF94-42E2-97E5-6B0A9C3AB2AC}" type="pres">
      <dgm:prSet presAssocID="{7202E842-325F-4A68-A272-A99AC29333BF}" presName="horz1" presStyleCnt="0"/>
      <dgm:spPr/>
    </dgm:pt>
    <dgm:pt modelId="{5A8F1886-DE4C-4382-9D00-F1E0CC6480A9}" type="pres">
      <dgm:prSet presAssocID="{7202E842-325F-4A68-A272-A99AC29333BF}" presName="tx1" presStyleLbl="revTx" presStyleIdx="0" presStyleCnt="6"/>
      <dgm:spPr/>
    </dgm:pt>
    <dgm:pt modelId="{3401F49B-8A89-487D-8674-4191A37A30DB}" type="pres">
      <dgm:prSet presAssocID="{7202E842-325F-4A68-A272-A99AC29333BF}" presName="vert1" presStyleCnt="0"/>
      <dgm:spPr/>
    </dgm:pt>
    <dgm:pt modelId="{E6ACBDCB-309C-41C9-B706-7531F0A1ED2C}" type="pres">
      <dgm:prSet presAssocID="{5C7832A9-B19E-4A7A-B15B-685D144CFFB4}" presName="thickLine" presStyleLbl="alignNode1" presStyleIdx="1" presStyleCnt="6"/>
      <dgm:spPr/>
    </dgm:pt>
    <dgm:pt modelId="{D2CED2C2-ED0F-45F6-B663-E179ACF62362}" type="pres">
      <dgm:prSet presAssocID="{5C7832A9-B19E-4A7A-B15B-685D144CFFB4}" presName="horz1" presStyleCnt="0"/>
      <dgm:spPr/>
    </dgm:pt>
    <dgm:pt modelId="{0C3C6531-2D58-40C5-B6AB-CA29EEB0E2AC}" type="pres">
      <dgm:prSet presAssocID="{5C7832A9-B19E-4A7A-B15B-685D144CFFB4}" presName="tx1" presStyleLbl="revTx" presStyleIdx="1" presStyleCnt="6"/>
      <dgm:spPr/>
    </dgm:pt>
    <dgm:pt modelId="{A7923130-1B46-448A-8E00-6AFD34BFA6A2}" type="pres">
      <dgm:prSet presAssocID="{5C7832A9-B19E-4A7A-B15B-685D144CFFB4}" presName="vert1" presStyleCnt="0"/>
      <dgm:spPr/>
    </dgm:pt>
    <dgm:pt modelId="{E7423BDD-86AE-4FA3-9804-E13F15213284}" type="pres">
      <dgm:prSet presAssocID="{79010E70-D5C8-43AC-AD37-5D1E53429279}" presName="thickLine" presStyleLbl="alignNode1" presStyleIdx="2" presStyleCnt="6"/>
      <dgm:spPr/>
    </dgm:pt>
    <dgm:pt modelId="{8BDC9C37-072D-4B6F-ACC2-A0DEF5739A9F}" type="pres">
      <dgm:prSet presAssocID="{79010E70-D5C8-43AC-AD37-5D1E53429279}" presName="horz1" presStyleCnt="0"/>
      <dgm:spPr/>
    </dgm:pt>
    <dgm:pt modelId="{D0897387-4A90-4E2E-ABC2-294A9513C74F}" type="pres">
      <dgm:prSet presAssocID="{79010E70-D5C8-43AC-AD37-5D1E53429279}" presName="tx1" presStyleLbl="revTx" presStyleIdx="2" presStyleCnt="6"/>
      <dgm:spPr/>
    </dgm:pt>
    <dgm:pt modelId="{725B907E-4E0E-4B98-A104-9493B3C4A725}" type="pres">
      <dgm:prSet presAssocID="{79010E70-D5C8-43AC-AD37-5D1E53429279}" presName="vert1" presStyleCnt="0"/>
      <dgm:spPr/>
    </dgm:pt>
    <dgm:pt modelId="{B526F332-E5EE-4606-A35F-5E749AD4163B}" type="pres">
      <dgm:prSet presAssocID="{62BCB54B-54E1-46AC-8046-A5F0F07F32F5}" presName="thickLine" presStyleLbl="alignNode1" presStyleIdx="3" presStyleCnt="6"/>
      <dgm:spPr/>
    </dgm:pt>
    <dgm:pt modelId="{38EB0615-7B1D-437E-A3A7-A008710D1E7C}" type="pres">
      <dgm:prSet presAssocID="{62BCB54B-54E1-46AC-8046-A5F0F07F32F5}" presName="horz1" presStyleCnt="0"/>
      <dgm:spPr/>
    </dgm:pt>
    <dgm:pt modelId="{B1566FFC-52F1-4D5F-B995-47ABEF242655}" type="pres">
      <dgm:prSet presAssocID="{62BCB54B-54E1-46AC-8046-A5F0F07F32F5}" presName="tx1" presStyleLbl="revTx" presStyleIdx="3" presStyleCnt="6" custLinFactNeighborX="-447" custLinFactNeighborY="-7475"/>
      <dgm:spPr/>
    </dgm:pt>
    <dgm:pt modelId="{007D006B-551C-41EE-8D9D-A6A897267749}" type="pres">
      <dgm:prSet presAssocID="{62BCB54B-54E1-46AC-8046-A5F0F07F32F5}" presName="vert1" presStyleCnt="0"/>
      <dgm:spPr/>
    </dgm:pt>
    <dgm:pt modelId="{6A205CBC-DB42-49C4-88A8-6610CA6672B4}" type="pres">
      <dgm:prSet presAssocID="{4D09E479-746B-43F8-80FE-ADDEB7DA3347}" presName="thickLine" presStyleLbl="alignNode1" presStyleIdx="4" presStyleCnt="6"/>
      <dgm:spPr/>
    </dgm:pt>
    <dgm:pt modelId="{7B49FE54-5FFF-44A4-AAB3-A7FA6FB37623}" type="pres">
      <dgm:prSet presAssocID="{4D09E479-746B-43F8-80FE-ADDEB7DA3347}" presName="horz1" presStyleCnt="0"/>
      <dgm:spPr/>
    </dgm:pt>
    <dgm:pt modelId="{C083F64F-E5C6-4C6D-9F63-76E0BA88BF6F}" type="pres">
      <dgm:prSet presAssocID="{4D09E479-746B-43F8-80FE-ADDEB7DA3347}" presName="tx1" presStyleLbl="revTx" presStyleIdx="4" presStyleCnt="6"/>
      <dgm:spPr/>
    </dgm:pt>
    <dgm:pt modelId="{7A826485-A34C-485A-8058-ECB3C5AC1DA8}" type="pres">
      <dgm:prSet presAssocID="{4D09E479-746B-43F8-80FE-ADDEB7DA3347}" presName="vert1" presStyleCnt="0"/>
      <dgm:spPr/>
    </dgm:pt>
    <dgm:pt modelId="{3B9855C1-E31B-4538-9472-EDE90B5F3B7A}" type="pres">
      <dgm:prSet presAssocID="{9A817253-A39F-4D6D-95D4-CA29C15A0496}" presName="thickLine" presStyleLbl="alignNode1" presStyleIdx="5" presStyleCnt="6"/>
      <dgm:spPr/>
    </dgm:pt>
    <dgm:pt modelId="{4EF7A977-A8C9-49DC-97B5-D4EAF5144DBF}" type="pres">
      <dgm:prSet presAssocID="{9A817253-A39F-4D6D-95D4-CA29C15A0496}" presName="horz1" presStyleCnt="0"/>
      <dgm:spPr/>
    </dgm:pt>
    <dgm:pt modelId="{217D1A37-A29B-4425-B701-0BCD6996BCB5}" type="pres">
      <dgm:prSet presAssocID="{9A817253-A39F-4D6D-95D4-CA29C15A0496}" presName="tx1" presStyleLbl="revTx" presStyleIdx="5" presStyleCnt="6"/>
      <dgm:spPr/>
    </dgm:pt>
    <dgm:pt modelId="{C2E5BB88-E31B-42F2-B06E-E678981A092E}" type="pres">
      <dgm:prSet presAssocID="{9A817253-A39F-4D6D-95D4-CA29C15A0496}" presName="vert1" presStyleCnt="0"/>
      <dgm:spPr/>
    </dgm:pt>
  </dgm:ptLst>
  <dgm:cxnLst>
    <dgm:cxn modelId="{F95BAC07-55F4-46AD-99B6-A6841138514E}" type="presOf" srcId="{5C7832A9-B19E-4A7A-B15B-685D144CFFB4}" destId="{0C3C6531-2D58-40C5-B6AB-CA29EEB0E2AC}" srcOrd="0" destOrd="0" presId="urn:microsoft.com/office/officeart/2008/layout/LinedList"/>
    <dgm:cxn modelId="{F5F70E16-A4F0-4196-9996-DFC51BEF6CA3}" type="presOf" srcId="{736E28E0-2D71-4FB0-9254-F046D57C8B49}" destId="{0939D714-1C63-4796-863C-E003AA4128CA}" srcOrd="0" destOrd="0" presId="urn:microsoft.com/office/officeart/2008/layout/LinedList"/>
    <dgm:cxn modelId="{891ECD20-6D2D-494C-B9FA-1D5DBAA60EAE}" srcId="{736E28E0-2D71-4FB0-9254-F046D57C8B49}" destId="{7202E842-325F-4A68-A272-A99AC29333BF}" srcOrd="0" destOrd="0" parTransId="{D985EFE8-3CB3-4DD3-9F77-20A6EC612D6E}" sibTransId="{07B14221-362F-4900-BE68-EEA9BE6C72F9}"/>
    <dgm:cxn modelId="{8FAD5A62-BE4C-475B-95B4-86D6D8A8A5F2}" type="presOf" srcId="{7202E842-325F-4A68-A272-A99AC29333BF}" destId="{5A8F1886-DE4C-4382-9D00-F1E0CC6480A9}" srcOrd="0" destOrd="0" presId="urn:microsoft.com/office/officeart/2008/layout/LinedList"/>
    <dgm:cxn modelId="{F125075A-1A62-4296-92E9-3BA2CE3AA6A0}" type="presOf" srcId="{79010E70-D5C8-43AC-AD37-5D1E53429279}" destId="{D0897387-4A90-4E2E-ABC2-294A9513C74F}" srcOrd="0" destOrd="0" presId="urn:microsoft.com/office/officeart/2008/layout/LinedList"/>
    <dgm:cxn modelId="{43313E7F-DCDE-4DC8-82E7-991264333337}" srcId="{736E28E0-2D71-4FB0-9254-F046D57C8B49}" destId="{9A817253-A39F-4D6D-95D4-CA29C15A0496}" srcOrd="5" destOrd="0" parTransId="{18D18233-FD8B-4C97-B4DB-2D6322B70CCA}" sibTransId="{E7B69E34-2FF9-4DA7-9F70-BE10598D5FB2}"/>
    <dgm:cxn modelId="{93039887-2C93-47C1-9060-95A67AD8EF40}" type="presOf" srcId="{9A817253-A39F-4D6D-95D4-CA29C15A0496}" destId="{217D1A37-A29B-4425-B701-0BCD6996BCB5}" srcOrd="0" destOrd="0" presId="urn:microsoft.com/office/officeart/2008/layout/LinedList"/>
    <dgm:cxn modelId="{3B27C2B5-5FF7-4813-94D2-0349BAD77AF0}" type="presOf" srcId="{62BCB54B-54E1-46AC-8046-A5F0F07F32F5}" destId="{B1566FFC-52F1-4D5F-B995-47ABEF242655}" srcOrd="0" destOrd="0" presId="urn:microsoft.com/office/officeart/2008/layout/LinedList"/>
    <dgm:cxn modelId="{8FA53BC1-0A6C-494A-A0CD-91C631F35677}" srcId="{736E28E0-2D71-4FB0-9254-F046D57C8B49}" destId="{4D09E479-746B-43F8-80FE-ADDEB7DA3347}" srcOrd="4" destOrd="0" parTransId="{5EF04371-DE19-41E2-B8EA-2C96D39E12A2}" sibTransId="{33526EF2-86CF-4251-AE61-C150356B8BCD}"/>
    <dgm:cxn modelId="{465FA7C4-1655-43F2-8086-50EF1A2B7BF7}" type="presOf" srcId="{4D09E479-746B-43F8-80FE-ADDEB7DA3347}" destId="{C083F64F-E5C6-4C6D-9F63-76E0BA88BF6F}" srcOrd="0" destOrd="0" presId="urn:microsoft.com/office/officeart/2008/layout/LinedList"/>
    <dgm:cxn modelId="{086442D4-74CF-445F-8BCA-9B89700E4B1E}" srcId="{736E28E0-2D71-4FB0-9254-F046D57C8B49}" destId="{79010E70-D5C8-43AC-AD37-5D1E53429279}" srcOrd="2" destOrd="0" parTransId="{58A50565-2017-4545-B0D8-CFC1AD21F599}" sibTransId="{4A4B2269-E7B4-4600-B8A2-642ECFF26F13}"/>
    <dgm:cxn modelId="{B301B8E2-F28D-4A1F-886E-F3E6001A2407}" srcId="{736E28E0-2D71-4FB0-9254-F046D57C8B49}" destId="{5C7832A9-B19E-4A7A-B15B-685D144CFFB4}" srcOrd="1" destOrd="0" parTransId="{FEDC4C8B-9FA5-4CD8-A82C-EBBC1E43AC9F}" sibTransId="{DE666A26-5D61-4006-8F3C-AC438E95186B}"/>
    <dgm:cxn modelId="{16F1E6FA-082D-40DD-A13B-68739AA0FD03}" srcId="{736E28E0-2D71-4FB0-9254-F046D57C8B49}" destId="{62BCB54B-54E1-46AC-8046-A5F0F07F32F5}" srcOrd="3" destOrd="0" parTransId="{0AB6391D-E73F-4D87-8107-AEA8364922CD}" sibTransId="{5F9447C1-605E-480B-97E7-0042851E419D}"/>
    <dgm:cxn modelId="{AAB41923-5CE0-42B2-9CFE-5BD2ABD4F4E6}" type="presParOf" srcId="{0939D714-1C63-4796-863C-E003AA4128CA}" destId="{B9B29AE2-C400-4EB0-B1F2-D81DE88CBF5A}" srcOrd="0" destOrd="0" presId="urn:microsoft.com/office/officeart/2008/layout/LinedList"/>
    <dgm:cxn modelId="{5103908D-6405-4505-85D7-13488AC3D212}" type="presParOf" srcId="{0939D714-1C63-4796-863C-E003AA4128CA}" destId="{30AA19DE-EF94-42E2-97E5-6B0A9C3AB2AC}" srcOrd="1" destOrd="0" presId="urn:microsoft.com/office/officeart/2008/layout/LinedList"/>
    <dgm:cxn modelId="{EB959248-5EBB-4CB0-B8C5-57D20E1E3F45}" type="presParOf" srcId="{30AA19DE-EF94-42E2-97E5-6B0A9C3AB2AC}" destId="{5A8F1886-DE4C-4382-9D00-F1E0CC6480A9}" srcOrd="0" destOrd="0" presId="urn:microsoft.com/office/officeart/2008/layout/LinedList"/>
    <dgm:cxn modelId="{6256E6DF-9B6F-48EB-B60B-364AB51EF547}" type="presParOf" srcId="{30AA19DE-EF94-42E2-97E5-6B0A9C3AB2AC}" destId="{3401F49B-8A89-487D-8674-4191A37A30DB}" srcOrd="1" destOrd="0" presId="urn:microsoft.com/office/officeart/2008/layout/LinedList"/>
    <dgm:cxn modelId="{730397B5-7CAD-460E-A8BD-554404170E48}" type="presParOf" srcId="{0939D714-1C63-4796-863C-E003AA4128CA}" destId="{E6ACBDCB-309C-41C9-B706-7531F0A1ED2C}" srcOrd="2" destOrd="0" presId="urn:microsoft.com/office/officeart/2008/layout/LinedList"/>
    <dgm:cxn modelId="{0D9EFAEB-F908-4348-A995-E29CC7F244E3}" type="presParOf" srcId="{0939D714-1C63-4796-863C-E003AA4128CA}" destId="{D2CED2C2-ED0F-45F6-B663-E179ACF62362}" srcOrd="3" destOrd="0" presId="urn:microsoft.com/office/officeart/2008/layout/LinedList"/>
    <dgm:cxn modelId="{B3DA116A-BD5E-4590-96D6-06AA23D7CA46}" type="presParOf" srcId="{D2CED2C2-ED0F-45F6-B663-E179ACF62362}" destId="{0C3C6531-2D58-40C5-B6AB-CA29EEB0E2AC}" srcOrd="0" destOrd="0" presId="urn:microsoft.com/office/officeart/2008/layout/LinedList"/>
    <dgm:cxn modelId="{B991EBBB-B413-4DB8-8CD1-6489F88992AD}" type="presParOf" srcId="{D2CED2C2-ED0F-45F6-B663-E179ACF62362}" destId="{A7923130-1B46-448A-8E00-6AFD34BFA6A2}" srcOrd="1" destOrd="0" presId="urn:microsoft.com/office/officeart/2008/layout/LinedList"/>
    <dgm:cxn modelId="{10096B52-11DD-4A82-8183-44D309210A91}" type="presParOf" srcId="{0939D714-1C63-4796-863C-E003AA4128CA}" destId="{E7423BDD-86AE-4FA3-9804-E13F15213284}" srcOrd="4" destOrd="0" presId="urn:microsoft.com/office/officeart/2008/layout/LinedList"/>
    <dgm:cxn modelId="{2FC3D356-E347-40C3-8F49-CDE468553C6F}" type="presParOf" srcId="{0939D714-1C63-4796-863C-E003AA4128CA}" destId="{8BDC9C37-072D-4B6F-ACC2-A0DEF5739A9F}" srcOrd="5" destOrd="0" presId="urn:microsoft.com/office/officeart/2008/layout/LinedList"/>
    <dgm:cxn modelId="{CEFA6308-DCA1-4FED-8E5A-AF64FDAB2E2F}" type="presParOf" srcId="{8BDC9C37-072D-4B6F-ACC2-A0DEF5739A9F}" destId="{D0897387-4A90-4E2E-ABC2-294A9513C74F}" srcOrd="0" destOrd="0" presId="urn:microsoft.com/office/officeart/2008/layout/LinedList"/>
    <dgm:cxn modelId="{4E80D52A-22DC-4AD2-A54F-0F507E34E5F7}" type="presParOf" srcId="{8BDC9C37-072D-4B6F-ACC2-A0DEF5739A9F}" destId="{725B907E-4E0E-4B98-A104-9493B3C4A725}" srcOrd="1" destOrd="0" presId="urn:microsoft.com/office/officeart/2008/layout/LinedList"/>
    <dgm:cxn modelId="{BC9EC48A-E679-4E5C-B9D0-5C3E95C42754}" type="presParOf" srcId="{0939D714-1C63-4796-863C-E003AA4128CA}" destId="{B526F332-E5EE-4606-A35F-5E749AD4163B}" srcOrd="6" destOrd="0" presId="urn:microsoft.com/office/officeart/2008/layout/LinedList"/>
    <dgm:cxn modelId="{C4BDB4BD-99C0-4A5C-B12A-07132C968D51}" type="presParOf" srcId="{0939D714-1C63-4796-863C-E003AA4128CA}" destId="{38EB0615-7B1D-437E-A3A7-A008710D1E7C}" srcOrd="7" destOrd="0" presId="urn:microsoft.com/office/officeart/2008/layout/LinedList"/>
    <dgm:cxn modelId="{C9DFEAC1-2A8A-4D34-8931-7798857D1142}" type="presParOf" srcId="{38EB0615-7B1D-437E-A3A7-A008710D1E7C}" destId="{B1566FFC-52F1-4D5F-B995-47ABEF242655}" srcOrd="0" destOrd="0" presId="urn:microsoft.com/office/officeart/2008/layout/LinedList"/>
    <dgm:cxn modelId="{72DD4D32-9C03-4E48-984B-3462424EAFE1}" type="presParOf" srcId="{38EB0615-7B1D-437E-A3A7-A008710D1E7C}" destId="{007D006B-551C-41EE-8D9D-A6A897267749}" srcOrd="1" destOrd="0" presId="urn:microsoft.com/office/officeart/2008/layout/LinedList"/>
    <dgm:cxn modelId="{7F907A65-7CED-4CB7-AD80-5E523D89944B}" type="presParOf" srcId="{0939D714-1C63-4796-863C-E003AA4128CA}" destId="{6A205CBC-DB42-49C4-88A8-6610CA6672B4}" srcOrd="8" destOrd="0" presId="urn:microsoft.com/office/officeart/2008/layout/LinedList"/>
    <dgm:cxn modelId="{A1E5AB36-5F63-48FD-B759-1C3C8DF7BE45}" type="presParOf" srcId="{0939D714-1C63-4796-863C-E003AA4128CA}" destId="{7B49FE54-5FFF-44A4-AAB3-A7FA6FB37623}" srcOrd="9" destOrd="0" presId="urn:microsoft.com/office/officeart/2008/layout/LinedList"/>
    <dgm:cxn modelId="{A998FE39-82DB-470B-8389-7F23F9E8B819}" type="presParOf" srcId="{7B49FE54-5FFF-44A4-AAB3-A7FA6FB37623}" destId="{C083F64F-E5C6-4C6D-9F63-76E0BA88BF6F}" srcOrd="0" destOrd="0" presId="urn:microsoft.com/office/officeart/2008/layout/LinedList"/>
    <dgm:cxn modelId="{9895FF7D-5DF2-4E60-B2D4-433924733F3A}" type="presParOf" srcId="{7B49FE54-5FFF-44A4-AAB3-A7FA6FB37623}" destId="{7A826485-A34C-485A-8058-ECB3C5AC1DA8}" srcOrd="1" destOrd="0" presId="urn:microsoft.com/office/officeart/2008/layout/LinedList"/>
    <dgm:cxn modelId="{A00A2B73-A350-42BA-B4A6-F4995EDCEE7D}" type="presParOf" srcId="{0939D714-1C63-4796-863C-E003AA4128CA}" destId="{3B9855C1-E31B-4538-9472-EDE90B5F3B7A}" srcOrd="10" destOrd="0" presId="urn:microsoft.com/office/officeart/2008/layout/LinedList"/>
    <dgm:cxn modelId="{1A34A7CC-2D8D-4365-AE8C-3C9C7ACFD6B4}" type="presParOf" srcId="{0939D714-1C63-4796-863C-E003AA4128CA}" destId="{4EF7A977-A8C9-49DC-97B5-D4EAF5144DBF}" srcOrd="11" destOrd="0" presId="urn:microsoft.com/office/officeart/2008/layout/LinedList"/>
    <dgm:cxn modelId="{E6159DAF-F40B-4521-9002-10E8EB6BA64D}" type="presParOf" srcId="{4EF7A977-A8C9-49DC-97B5-D4EAF5144DBF}" destId="{217D1A37-A29B-4425-B701-0BCD6996BCB5}" srcOrd="0" destOrd="0" presId="urn:microsoft.com/office/officeart/2008/layout/LinedList"/>
    <dgm:cxn modelId="{F5B62AE9-D421-430B-AE31-CE0942DE269A}" type="presParOf" srcId="{4EF7A977-A8C9-49DC-97B5-D4EAF5144DBF}" destId="{C2E5BB88-E31B-42F2-B06E-E678981A09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DACBB-CE30-41FE-8EA1-BF4AB50597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8541B0-1739-454E-BD19-81222A69C93D}">
      <dgm:prSet/>
      <dgm:spPr/>
      <dgm:t>
        <a:bodyPr/>
        <a:lstStyle/>
        <a:p>
          <a:r>
            <a:rPr lang="es-MX" b="0" i="0" dirty="0"/>
            <a:t>El propósito principal de una ponencia es adelantar una parte de los resultados más importantes del estudio, siempre fundamentando de forma adecuada los resultados y la información mencionada.</a:t>
          </a:r>
          <a:endParaRPr lang="en-US" dirty="0"/>
        </a:p>
      </dgm:t>
    </dgm:pt>
    <dgm:pt modelId="{1F17B581-C58C-46A1-B70B-4617DCB46DDE}" type="parTrans" cxnId="{5BA350AF-7EB2-48AF-B16E-31632D4785E0}">
      <dgm:prSet/>
      <dgm:spPr/>
      <dgm:t>
        <a:bodyPr/>
        <a:lstStyle/>
        <a:p>
          <a:endParaRPr lang="en-US"/>
        </a:p>
      </dgm:t>
    </dgm:pt>
    <dgm:pt modelId="{C3D5628B-3A15-4A05-A84B-B76A28B51A0E}" type="sibTrans" cxnId="{5BA350AF-7EB2-48AF-B16E-31632D4785E0}">
      <dgm:prSet/>
      <dgm:spPr/>
      <dgm:t>
        <a:bodyPr/>
        <a:lstStyle/>
        <a:p>
          <a:endParaRPr lang="en-US"/>
        </a:p>
      </dgm:t>
    </dgm:pt>
    <dgm:pt modelId="{15A5D181-E238-4D47-B273-ED9050079ED6}">
      <dgm:prSet/>
      <dgm:spPr/>
      <dgm:t>
        <a:bodyPr/>
        <a:lstStyle/>
        <a:p>
          <a:r>
            <a:rPr lang="es-MX" b="0" i="0"/>
            <a:t>En la mayoría de los casos, las ponencias son el resultado de trabajos de mayor extensión.</a:t>
          </a:r>
          <a:endParaRPr lang="en-US"/>
        </a:p>
      </dgm:t>
    </dgm:pt>
    <dgm:pt modelId="{2E9C53E7-481D-4CF5-AFA0-60FC9A15CD88}" type="parTrans" cxnId="{9E890F9D-BA0A-4E93-824A-9E35DE4580E1}">
      <dgm:prSet/>
      <dgm:spPr/>
      <dgm:t>
        <a:bodyPr/>
        <a:lstStyle/>
        <a:p>
          <a:endParaRPr lang="en-US"/>
        </a:p>
      </dgm:t>
    </dgm:pt>
    <dgm:pt modelId="{0CECA85E-529D-44AF-8947-F9FEF8A8F695}" type="sibTrans" cxnId="{9E890F9D-BA0A-4E93-824A-9E35DE4580E1}">
      <dgm:prSet/>
      <dgm:spPr/>
      <dgm:t>
        <a:bodyPr/>
        <a:lstStyle/>
        <a:p>
          <a:endParaRPr lang="en-US"/>
        </a:p>
      </dgm:t>
    </dgm:pt>
    <dgm:pt modelId="{9273F4F4-7348-4BDC-B678-B0455E819C76}">
      <dgm:prSet/>
      <dgm:spPr/>
      <dgm:t>
        <a:bodyPr/>
        <a:lstStyle/>
        <a:p>
          <a:r>
            <a:rPr lang="es-MX" b="0" i="0"/>
            <a:t>La presentación de la ponencia suele durar desde 20 minutos a un máximo de una hora. Por lo tanto, se recurre a la síntesis y reducción razonable del contenido, para pasar rápidamente a los resultados.</a:t>
          </a:r>
          <a:endParaRPr lang="en-US"/>
        </a:p>
      </dgm:t>
    </dgm:pt>
    <dgm:pt modelId="{91F1E57B-FFCE-4A93-A9DC-D7F5206BD228}" type="parTrans" cxnId="{544F85A7-F745-4AFE-AF7B-5DBF6ECCBC5B}">
      <dgm:prSet/>
      <dgm:spPr/>
      <dgm:t>
        <a:bodyPr/>
        <a:lstStyle/>
        <a:p>
          <a:endParaRPr lang="en-US"/>
        </a:p>
      </dgm:t>
    </dgm:pt>
    <dgm:pt modelId="{14323C96-818F-406E-B868-B3FC10837DBD}" type="sibTrans" cxnId="{544F85A7-F745-4AFE-AF7B-5DBF6ECCBC5B}">
      <dgm:prSet/>
      <dgm:spPr/>
      <dgm:t>
        <a:bodyPr/>
        <a:lstStyle/>
        <a:p>
          <a:endParaRPr lang="en-US"/>
        </a:p>
      </dgm:t>
    </dgm:pt>
    <dgm:pt modelId="{805075C1-C472-4CBD-898A-844E3E379A8C}" type="pres">
      <dgm:prSet presAssocID="{599DACBB-CE30-41FE-8EA1-BF4AB50597CC}" presName="root" presStyleCnt="0">
        <dgm:presLayoutVars>
          <dgm:dir/>
          <dgm:resizeHandles val="exact"/>
        </dgm:presLayoutVars>
      </dgm:prSet>
      <dgm:spPr/>
    </dgm:pt>
    <dgm:pt modelId="{EAD4F37E-8444-47B7-BEFA-E0491805CEBC}" type="pres">
      <dgm:prSet presAssocID="{558541B0-1739-454E-BD19-81222A69C93D}" presName="compNode" presStyleCnt="0"/>
      <dgm:spPr/>
    </dgm:pt>
    <dgm:pt modelId="{D338B659-0A15-40BC-9548-98288B974797}" type="pres">
      <dgm:prSet presAssocID="{558541B0-1739-454E-BD19-81222A69C93D}" presName="bgRect" presStyleLbl="bgShp" presStyleIdx="0" presStyleCnt="3"/>
      <dgm:spPr/>
    </dgm:pt>
    <dgm:pt modelId="{B9B58F07-7113-4F55-B415-500427BDF7A6}" type="pres">
      <dgm:prSet presAssocID="{558541B0-1739-454E-BD19-81222A69C9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0AA7467A-DC21-40DF-A572-126E52FB4BD2}" type="pres">
      <dgm:prSet presAssocID="{558541B0-1739-454E-BD19-81222A69C93D}" presName="spaceRect" presStyleCnt="0"/>
      <dgm:spPr/>
    </dgm:pt>
    <dgm:pt modelId="{D578A4E5-41C8-4090-8BB1-1A8D8A78CDF3}" type="pres">
      <dgm:prSet presAssocID="{558541B0-1739-454E-BD19-81222A69C93D}" presName="parTx" presStyleLbl="revTx" presStyleIdx="0" presStyleCnt="3">
        <dgm:presLayoutVars>
          <dgm:chMax val="0"/>
          <dgm:chPref val="0"/>
        </dgm:presLayoutVars>
      </dgm:prSet>
      <dgm:spPr/>
    </dgm:pt>
    <dgm:pt modelId="{43048C48-7602-4ADE-84BB-325C03D3B165}" type="pres">
      <dgm:prSet presAssocID="{C3D5628B-3A15-4A05-A84B-B76A28B51A0E}" presName="sibTrans" presStyleCnt="0"/>
      <dgm:spPr/>
    </dgm:pt>
    <dgm:pt modelId="{D8D7BCF0-89DF-4C92-BE4A-8C0184626FEE}" type="pres">
      <dgm:prSet presAssocID="{15A5D181-E238-4D47-B273-ED9050079ED6}" presName="compNode" presStyleCnt="0"/>
      <dgm:spPr/>
    </dgm:pt>
    <dgm:pt modelId="{50ACD55F-A19F-4F46-8B6F-C9AEA902CAE8}" type="pres">
      <dgm:prSet presAssocID="{15A5D181-E238-4D47-B273-ED9050079ED6}" presName="bgRect" presStyleLbl="bgShp" presStyleIdx="1" presStyleCnt="3"/>
      <dgm:spPr/>
    </dgm:pt>
    <dgm:pt modelId="{99AAF817-AE8E-4B05-A250-FB3AB3E84115}" type="pres">
      <dgm:prSet presAssocID="{15A5D181-E238-4D47-B273-ED9050079E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ula de clases"/>
        </a:ext>
      </dgm:extLst>
    </dgm:pt>
    <dgm:pt modelId="{EA5EA6AC-FCA8-4CD5-AAFE-075B02C73DA3}" type="pres">
      <dgm:prSet presAssocID="{15A5D181-E238-4D47-B273-ED9050079ED6}" presName="spaceRect" presStyleCnt="0"/>
      <dgm:spPr/>
    </dgm:pt>
    <dgm:pt modelId="{A94350D8-5129-4271-B741-145F004ECBE6}" type="pres">
      <dgm:prSet presAssocID="{15A5D181-E238-4D47-B273-ED9050079ED6}" presName="parTx" presStyleLbl="revTx" presStyleIdx="1" presStyleCnt="3">
        <dgm:presLayoutVars>
          <dgm:chMax val="0"/>
          <dgm:chPref val="0"/>
        </dgm:presLayoutVars>
      </dgm:prSet>
      <dgm:spPr/>
    </dgm:pt>
    <dgm:pt modelId="{06B6AD8D-431D-4AAD-A9CA-92C7F82CAE4B}" type="pres">
      <dgm:prSet presAssocID="{0CECA85E-529D-44AF-8947-F9FEF8A8F695}" presName="sibTrans" presStyleCnt="0"/>
      <dgm:spPr/>
    </dgm:pt>
    <dgm:pt modelId="{4ACBA1DB-F39A-4051-BC2E-5CFE39DC28B2}" type="pres">
      <dgm:prSet presAssocID="{9273F4F4-7348-4BDC-B678-B0455E819C76}" presName="compNode" presStyleCnt="0"/>
      <dgm:spPr/>
    </dgm:pt>
    <dgm:pt modelId="{D25C5D54-7CEA-466D-8BE8-C1E9617A17C6}" type="pres">
      <dgm:prSet presAssocID="{9273F4F4-7348-4BDC-B678-B0455E819C76}" presName="bgRect" presStyleLbl="bgShp" presStyleIdx="2" presStyleCnt="3"/>
      <dgm:spPr/>
    </dgm:pt>
    <dgm:pt modelId="{82DF7E81-78CB-4E9B-9D07-5AF585B719A7}" type="pres">
      <dgm:prSet presAssocID="{9273F4F4-7348-4BDC-B678-B0455E819C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nómetro"/>
        </a:ext>
      </dgm:extLst>
    </dgm:pt>
    <dgm:pt modelId="{3BED8713-8142-401E-AD4B-3D39BB796415}" type="pres">
      <dgm:prSet presAssocID="{9273F4F4-7348-4BDC-B678-B0455E819C76}" presName="spaceRect" presStyleCnt="0"/>
      <dgm:spPr/>
    </dgm:pt>
    <dgm:pt modelId="{72571490-5D45-40CC-BBE6-DE29A65739BD}" type="pres">
      <dgm:prSet presAssocID="{9273F4F4-7348-4BDC-B678-B0455E819C76}" presName="parTx" presStyleLbl="revTx" presStyleIdx="2" presStyleCnt="3">
        <dgm:presLayoutVars>
          <dgm:chMax val="0"/>
          <dgm:chPref val="0"/>
        </dgm:presLayoutVars>
      </dgm:prSet>
      <dgm:spPr/>
    </dgm:pt>
  </dgm:ptLst>
  <dgm:cxnLst>
    <dgm:cxn modelId="{A86CEC41-EE2F-4C9D-9906-C5413DD37EA8}" type="presOf" srcId="{9273F4F4-7348-4BDC-B678-B0455E819C76}" destId="{72571490-5D45-40CC-BBE6-DE29A65739BD}" srcOrd="0" destOrd="0" presId="urn:microsoft.com/office/officeart/2018/2/layout/IconVerticalSolidList"/>
    <dgm:cxn modelId="{B6F18A69-0752-46DB-9385-73E237AE7EAC}" type="presOf" srcId="{558541B0-1739-454E-BD19-81222A69C93D}" destId="{D578A4E5-41C8-4090-8BB1-1A8D8A78CDF3}" srcOrd="0" destOrd="0" presId="urn:microsoft.com/office/officeart/2018/2/layout/IconVerticalSolidList"/>
    <dgm:cxn modelId="{302D546B-7F0E-4C69-A6C8-9703F624F571}" type="presOf" srcId="{15A5D181-E238-4D47-B273-ED9050079ED6}" destId="{A94350D8-5129-4271-B741-145F004ECBE6}" srcOrd="0" destOrd="0" presId="urn:microsoft.com/office/officeart/2018/2/layout/IconVerticalSolidList"/>
    <dgm:cxn modelId="{D9BF5A77-13EA-447D-B192-81E69FD2B057}" type="presOf" srcId="{599DACBB-CE30-41FE-8EA1-BF4AB50597CC}" destId="{805075C1-C472-4CBD-898A-844E3E379A8C}" srcOrd="0" destOrd="0" presId="urn:microsoft.com/office/officeart/2018/2/layout/IconVerticalSolidList"/>
    <dgm:cxn modelId="{9E890F9D-BA0A-4E93-824A-9E35DE4580E1}" srcId="{599DACBB-CE30-41FE-8EA1-BF4AB50597CC}" destId="{15A5D181-E238-4D47-B273-ED9050079ED6}" srcOrd="1" destOrd="0" parTransId="{2E9C53E7-481D-4CF5-AFA0-60FC9A15CD88}" sibTransId="{0CECA85E-529D-44AF-8947-F9FEF8A8F695}"/>
    <dgm:cxn modelId="{544F85A7-F745-4AFE-AF7B-5DBF6ECCBC5B}" srcId="{599DACBB-CE30-41FE-8EA1-BF4AB50597CC}" destId="{9273F4F4-7348-4BDC-B678-B0455E819C76}" srcOrd="2" destOrd="0" parTransId="{91F1E57B-FFCE-4A93-A9DC-D7F5206BD228}" sibTransId="{14323C96-818F-406E-B868-B3FC10837DBD}"/>
    <dgm:cxn modelId="{5BA350AF-7EB2-48AF-B16E-31632D4785E0}" srcId="{599DACBB-CE30-41FE-8EA1-BF4AB50597CC}" destId="{558541B0-1739-454E-BD19-81222A69C93D}" srcOrd="0" destOrd="0" parTransId="{1F17B581-C58C-46A1-B70B-4617DCB46DDE}" sibTransId="{C3D5628B-3A15-4A05-A84B-B76A28B51A0E}"/>
    <dgm:cxn modelId="{B9D3DE16-A695-463B-9819-A0CD98908115}" type="presParOf" srcId="{805075C1-C472-4CBD-898A-844E3E379A8C}" destId="{EAD4F37E-8444-47B7-BEFA-E0491805CEBC}" srcOrd="0" destOrd="0" presId="urn:microsoft.com/office/officeart/2018/2/layout/IconVerticalSolidList"/>
    <dgm:cxn modelId="{4A519B1E-425C-481F-B159-253AD75F6913}" type="presParOf" srcId="{EAD4F37E-8444-47B7-BEFA-E0491805CEBC}" destId="{D338B659-0A15-40BC-9548-98288B974797}" srcOrd="0" destOrd="0" presId="urn:microsoft.com/office/officeart/2018/2/layout/IconVerticalSolidList"/>
    <dgm:cxn modelId="{B343C859-6911-48A6-87A9-E1B5DF832570}" type="presParOf" srcId="{EAD4F37E-8444-47B7-BEFA-E0491805CEBC}" destId="{B9B58F07-7113-4F55-B415-500427BDF7A6}" srcOrd="1" destOrd="0" presId="urn:microsoft.com/office/officeart/2018/2/layout/IconVerticalSolidList"/>
    <dgm:cxn modelId="{BE6D9858-F8B8-4330-9521-D33649F1B98E}" type="presParOf" srcId="{EAD4F37E-8444-47B7-BEFA-E0491805CEBC}" destId="{0AA7467A-DC21-40DF-A572-126E52FB4BD2}" srcOrd="2" destOrd="0" presId="urn:microsoft.com/office/officeart/2018/2/layout/IconVerticalSolidList"/>
    <dgm:cxn modelId="{687952EA-3B02-476A-8074-1AFBEE93F8D6}" type="presParOf" srcId="{EAD4F37E-8444-47B7-BEFA-E0491805CEBC}" destId="{D578A4E5-41C8-4090-8BB1-1A8D8A78CDF3}" srcOrd="3" destOrd="0" presId="urn:microsoft.com/office/officeart/2018/2/layout/IconVerticalSolidList"/>
    <dgm:cxn modelId="{4BFC8112-303C-4321-9F2F-B7765030C5C9}" type="presParOf" srcId="{805075C1-C472-4CBD-898A-844E3E379A8C}" destId="{43048C48-7602-4ADE-84BB-325C03D3B165}" srcOrd="1" destOrd="0" presId="urn:microsoft.com/office/officeart/2018/2/layout/IconVerticalSolidList"/>
    <dgm:cxn modelId="{48F89B55-40AA-495B-8D3C-0B97B45823CE}" type="presParOf" srcId="{805075C1-C472-4CBD-898A-844E3E379A8C}" destId="{D8D7BCF0-89DF-4C92-BE4A-8C0184626FEE}" srcOrd="2" destOrd="0" presId="urn:microsoft.com/office/officeart/2018/2/layout/IconVerticalSolidList"/>
    <dgm:cxn modelId="{F0CE34DE-246D-4CE9-8608-BEA456C144C8}" type="presParOf" srcId="{D8D7BCF0-89DF-4C92-BE4A-8C0184626FEE}" destId="{50ACD55F-A19F-4F46-8B6F-C9AEA902CAE8}" srcOrd="0" destOrd="0" presId="urn:microsoft.com/office/officeart/2018/2/layout/IconVerticalSolidList"/>
    <dgm:cxn modelId="{AC39C688-50A3-440A-8FF8-0AE6CC98B34F}" type="presParOf" srcId="{D8D7BCF0-89DF-4C92-BE4A-8C0184626FEE}" destId="{99AAF817-AE8E-4B05-A250-FB3AB3E84115}" srcOrd="1" destOrd="0" presId="urn:microsoft.com/office/officeart/2018/2/layout/IconVerticalSolidList"/>
    <dgm:cxn modelId="{41F93E9D-AC9B-4412-8F22-1D733366DEB1}" type="presParOf" srcId="{D8D7BCF0-89DF-4C92-BE4A-8C0184626FEE}" destId="{EA5EA6AC-FCA8-4CD5-AAFE-075B02C73DA3}" srcOrd="2" destOrd="0" presId="urn:microsoft.com/office/officeart/2018/2/layout/IconVerticalSolidList"/>
    <dgm:cxn modelId="{F6185AA5-4E9B-4DE0-9DA7-A89B9FC6715C}" type="presParOf" srcId="{D8D7BCF0-89DF-4C92-BE4A-8C0184626FEE}" destId="{A94350D8-5129-4271-B741-145F004ECBE6}" srcOrd="3" destOrd="0" presId="urn:microsoft.com/office/officeart/2018/2/layout/IconVerticalSolidList"/>
    <dgm:cxn modelId="{4A14EB55-94B9-4897-9D1A-B00015CBD7CA}" type="presParOf" srcId="{805075C1-C472-4CBD-898A-844E3E379A8C}" destId="{06B6AD8D-431D-4AAD-A9CA-92C7F82CAE4B}" srcOrd="3" destOrd="0" presId="urn:microsoft.com/office/officeart/2018/2/layout/IconVerticalSolidList"/>
    <dgm:cxn modelId="{32784148-6541-4CE5-8CED-5DB892BECDF6}" type="presParOf" srcId="{805075C1-C472-4CBD-898A-844E3E379A8C}" destId="{4ACBA1DB-F39A-4051-BC2E-5CFE39DC28B2}" srcOrd="4" destOrd="0" presId="urn:microsoft.com/office/officeart/2018/2/layout/IconVerticalSolidList"/>
    <dgm:cxn modelId="{158ABC50-D443-4652-933E-3219DD998399}" type="presParOf" srcId="{4ACBA1DB-F39A-4051-BC2E-5CFE39DC28B2}" destId="{D25C5D54-7CEA-466D-8BE8-C1E9617A17C6}" srcOrd="0" destOrd="0" presId="urn:microsoft.com/office/officeart/2018/2/layout/IconVerticalSolidList"/>
    <dgm:cxn modelId="{3BD54A9F-7A42-4CCC-A4A5-962FEA8EE5DC}" type="presParOf" srcId="{4ACBA1DB-F39A-4051-BC2E-5CFE39DC28B2}" destId="{82DF7E81-78CB-4E9B-9D07-5AF585B719A7}" srcOrd="1" destOrd="0" presId="urn:microsoft.com/office/officeart/2018/2/layout/IconVerticalSolidList"/>
    <dgm:cxn modelId="{518D7116-D290-49CD-8686-F76C456F14AA}" type="presParOf" srcId="{4ACBA1DB-F39A-4051-BC2E-5CFE39DC28B2}" destId="{3BED8713-8142-401E-AD4B-3D39BB796415}" srcOrd="2" destOrd="0" presId="urn:microsoft.com/office/officeart/2018/2/layout/IconVerticalSolidList"/>
    <dgm:cxn modelId="{C67E023E-574D-44AA-BFE0-12DED0236E59}" type="presParOf" srcId="{4ACBA1DB-F39A-4051-BC2E-5CFE39DC28B2}" destId="{72571490-5D45-40CC-BBE6-DE29A65739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01FC-043D-4A7D-92E6-2C6E2C7C8A42}">
      <dsp:nvSpPr>
        <dsp:cNvPr id="0" name=""/>
        <dsp:cNvSpPr/>
      </dsp:nvSpPr>
      <dsp:spPr>
        <a:xfrm>
          <a:off x="0" y="0"/>
          <a:ext cx="8697315" cy="15410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b="0" i="0" kern="1200"/>
            <a:t>Especialización: se manejan términos específicos del área de estudio.</a:t>
          </a:r>
          <a:endParaRPr lang="en-US" sz="2700" kern="1200"/>
        </a:p>
      </dsp:txBody>
      <dsp:txXfrm>
        <a:off x="45135" y="45135"/>
        <a:ext cx="7034429" cy="1450755"/>
      </dsp:txXfrm>
    </dsp:sp>
    <dsp:sp modelId="{1659BF70-34FF-4FA7-9328-8668E26D1C10}">
      <dsp:nvSpPr>
        <dsp:cNvPr id="0" name=""/>
        <dsp:cNvSpPr/>
      </dsp:nvSpPr>
      <dsp:spPr>
        <a:xfrm>
          <a:off x="767410" y="1797862"/>
          <a:ext cx="8697315" cy="154102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b="0" i="0" kern="1200"/>
            <a:t>Uniformidad gramatical: en la redacción puede hacerse uso de la tercera persona del singular, la primera del plural o la forma impersonal.</a:t>
          </a:r>
          <a:endParaRPr lang="en-US" sz="2700" kern="1200"/>
        </a:p>
      </dsp:txBody>
      <dsp:txXfrm>
        <a:off x="812545" y="1842997"/>
        <a:ext cx="6837968" cy="1450755"/>
      </dsp:txXfrm>
    </dsp:sp>
    <dsp:sp modelId="{5950C154-D55D-4EAE-ACDE-B1D50C8FA5FB}">
      <dsp:nvSpPr>
        <dsp:cNvPr id="0" name=""/>
        <dsp:cNvSpPr/>
      </dsp:nvSpPr>
      <dsp:spPr>
        <a:xfrm>
          <a:off x="1534820" y="3595725"/>
          <a:ext cx="8697315" cy="154102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b="0" i="0" kern="1200" dirty="0"/>
            <a:t>Tema único: el desarrollo lógico de las ideas se realiza en torno a un solo problema científico bien delimitado.</a:t>
          </a:r>
          <a:endParaRPr lang="en-US" sz="2700" kern="1200" dirty="0"/>
        </a:p>
      </dsp:txBody>
      <dsp:txXfrm>
        <a:off x="1579955" y="3640860"/>
        <a:ext cx="6837968" cy="1450755"/>
      </dsp:txXfrm>
    </dsp:sp>
    <dsp:sp modelId="{B8EAA817-2EF8-4599-B7F8-CE0C479DF47A}">
      <dsp:nvSpPr>
        <dsp:cNvPr id="0" name=""/>
        <dsp:cNvSpPr/>
      </dsp:nvSpPr>
      <dsp:spPr>
        <a:xfrm>
          <a:off x="7695649" y="1168610"/>
          <a:ext cx="1001666" cy="10016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21024" y="1168610"/>
        <a:ext cx="550916" cy="753754"/>
      </dsp:txXfrm>
    </dsp:sp>
    <dsp:sp modelId="{576BED2C-B7DB-4487-B966-110C238C3047}">
      <dsp:nvSpPr>
        <dsp:cNvPr id="0" name=""/>
        <dsp:cNvSpPr/>
      </dsp:nvSpPr>
      <dsp:spPr>
        <a:xfrm>
          <a:off x="8463059" y="2956200"/>
          <a:ext cx="1001666" cy="100166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88434" y="2956200"/>
        <a:ext cx="550916" cy="753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18FF-BFC9-4FE3-B3C0-72B5DF6F281E}">
      <dsp:nvSpPr>
        <dsp:cNvPr id="0" name=""/>
        <dsp:cNvSpPr/>
      </dsp:nvSpPr>
      <dsp:spPr>
        <a:xfrm>
          <a:off x="1283" y="630274"/>
          <a:ext cx="4205213" cy="4205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MX" sz="2400" b="0" i="0" kern="1200" dirty="0"/>
            <a:t>Combinación de estructuras: suelen presentarse varias modalidades oracionales, siendo las más frecuentes aquellas de intención enunciativa, argumentativa y, en secciones específicas, también descriptiva.</a:t>
          </a:r>
          <a:endParaRPr lang="en-US" sz="2400" kern="1200" dirty="0"/>
        </a:p>
      </dsp:txBody>
      <dsp:txXfrm>
        <a:off x="617122" y="1246113"/>
        <a:ext cx="2973535" cy="2973535"/>
      </dsp:txXfrm>
    </dsp:sp>
    <dsp:sp modelId="{1AB637B4-B86E-48D9-A15E-DBF3B526C2BF}">
      <dsp:nvSpPr>
        <dsp:cNvPr id="0" name=""/>
        <dsp:cNvSpPr/>
      </dsp:nvSpPr>
      <dsp:spPr>
        <a:xfrm rot="5400000">
          <a:off x="4553426" y="2175690"/>
          <a:ext cx="1471824" cy="111438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6F3A55-25FF-4D89-9B47-4EF2A81AD8C6}">
      <dsp:nvSpPr>
        <dsp:cNvPr id="0" name=""/>
        <dsp:cNvSpPr/>
      </dsp:nvSpPr>
      <dsp:spPr>
        <a:xfrm>
          <a:off x="6309103" y="630274"/>
          <a:ext cx="4205213" cy="420521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MX" sz="2400" b="0" i="0" kern="1200" dirty="0"/>
            <a:t>Formato estandarizado: el trabajo debe cumplir con determinadas reglas académicas universales, como son las normas para referenciar y citar fuentes primarias o secundarias.</a:t>
          </a:r>
          <a:endParaRPr lang="en-US" sz="2400" kern="1200" dirty="0"/>
        </a:p>
      </dsp:txBody>
      <dsp:txXfrm>
        <a:off x="6924942" y="1246113"/>
        <a:ext cx="2973535" cy="2973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29AE2-C400-4EB0-B1F2-D81DE88CBF5A}">
      <dsp:nvSpPr>
        <dsp:cNvPr id="0" name=""/>
        <dsp:cNvSpPr/>
      </dsp:nvSpPr>
      <dsp:spPr>
        <a:xfrm>
          <a:off x="0" y="28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F1886-DE4C-4382-9D00-F1E0CC6480A9}">
      <dsp:nvSpPr>
        <dsp:cNvPr id="0" name=""/>
        <dsp:cNvSpPr/>
      </dsp:nvSpPr>
      <dsp:spPr>
        <a:xfrm>
          <a:off x="0" y="2847"/>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i="0" kern="1200"/>
            <a:t>Identificación </a:t>
          </a:r>
          <a:endParaRPr lang="en-US" sz="2400" kern="1200"/>
        </a:p>
      </dsp:txBody>
      <dsp:txXfrm>
        <a:off x="0" y="2847"/>
        <a:ext cx="6492875" cy="970903"/>
      </dsp:txXfrm>
    </dsp:sp>
    <dsp:sp modelId="{E6ACBDCB-309C-41C9-B706-7531F0A1ED2C}">
      <dsp:nvSpPr>
        <dsp:cNvPr id="0" name=""/>
        <dsp:cNvSpPr/>
      </dsp:nvSpPr>
      <dsp:spPr>
        <a:xfrm>
          <a:off x="0" y="9737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C6531-2D58-40C5-B6AB-CA29EEB0E2AC}">
      <dsp:nvSpPr>
        <dsp:cNvPr id="0" name=""/>
        <dsp:cNvSpPr/>
      </dsp:nvSpPr>
      <dsp:spPr>
        <a:xfrm>
          <a:off x="0" y="973750"/>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0" i="0" kern="1200"/>
            <a:t>Sección que incluye título del informe, fecha de presentación, autores y tutor, si lo tuviera.</a:t>
          </a:r>
          <a:endParaRPr lang="en-US" sz="2400" kern="1200"/>
        </a:p>
      </dsp:txBody>
      <dsp:txXfrm>
        <a:off x="0" y="973750"/>
        <a:ext cx="6492875" cy="970903"/>
      </dsp:txXfrm>
    </dsp:sp>
    <dsp:sp modelId="{E7423BDD-86AE-4FA3-9804-E13F15213284}">
      <dsp:nvSpPr>
        <dsp:cNvPr id="0" name=""/>
        <dsp:cNvSpPr/>
      </dsp:nvSpPr>
      <dsp:spPr>
        <a:xfrm>
          <a:off x="0" y="19446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7387-4A90-4E2E-ABC2-294A9513C74F}">
      <dsp:nvSpPr>
        <dsp:cNvPr id="0" name=""/>
        <dsp:cNvSpPr/>
      </dsp:nvSpPr>
      <dsp:spPr>
        <a:xfrm>
          <a:off x="0" y="1944653"/>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i="0" kern="1200"/>
            <a:t>Índice</a:t>
          </a:r>
          <a:endParaRPr lang="en-US" sz="2400" kern="1200"/>
        </a:p>
      </dsp:txBody>
      <dsp:txXfrm>
        <a:off x="0" y="1944653"/>
        <a:ext cx="6492875" cy="970903"/>
      </dsp:txXfrm>
    </dsp:sp>
    <dsp:sp modelId="{B526F332-E5EE-4606-A35F-5E749AD4163B}">
      <dsp:nvSpPr>
        <dsp:cNvPr id="0" name=""/>
        <dsp:cNvSpPr/>
      </dsp:nvSpPr>
      <dsp:spPr>
        <a:xfrm>
          <a:off x="0" y="2915556"/>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66FFC-52F1-4D5F-B995-47ABEF242655}">
      <dsp:nvSpPr>
        <dsp:cNvPr id="0" name=""/>
        <dsp:cNvSpPr/>
      </dsp:nvSpPr>
      <dsp:spPr>
        <a:xfrm>
          <a:off x="0" y="2842981"/>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0" i="0" kern="1200"/>
            <a:t>Se refiere a un listado del contenido, en donde figuran el título y número de cada asunto abordado.</a:t>
          </a:r>
          <a:endParaRPr lang="en-US" sz="2400" kern="1200" dirty="0"/>
        </a:p>
      </dsp:txBody>
      <dsp:txXfrm>
        <a:off x="0" y="2842981"/>
        <a:ext cx="6492875" cy="970903"/>
      </dsp:txXfrm>
    </dsp:sp>
    <dsp:sp modelId="{6A205CBC-DB42-49C4-88A8-6610CA6672B4}">
      <dsp:nvSpPr>
        <dsp:cNvPr id="0" name=""/>
        <dsp:cNvSpPr/>
      </dsp:nvSpPr>
      <dsp:spPr>
        <a:xfrm>
          <a:off x="0" y="3886460"/>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3F64F-E5C6-4C6D-9F63-76E0BA88BF6F}">
      <dsp:nvSpPr>
        <dsp:cNvPr id="0" name=""/>
        <dsp:cNvSpPr/>
      </dsp:nvSpPr>
      <dsp:spPr>
        <a:xfrm>
          <a:off x="0" y="3886460"/>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s-MX" sz="2400" b="1" i="0" kern="1200" dirty="0"/>
        </a:p>
        <a:p>
          <a:pPr marL="0" lvl="0" indent="0" algn="l" defTabSz="1066800">
            <a:lnSpc>
              <a:spcPct val="90000"/>
            </a:lnSpc>
            <a:spcBef>
              <a:spcPct val="0"/>
            </a:spcBef>
            <a:spcAft>
              <a:spcPct val="35000"/>
            </a:spcAft>
            <a:buNone/>
          </a:pPr>
          <a:r>
            <a:rPr lang="es-MX" sz="2400" b="1" i="0" kern="1200" dirty="0"/>
            <a:t>Resumen</a:t>
          </a:r>
          <a:endParaRPr lang="en-US" sz="2400" kern="1200" dirty="0"/>
        </a:p>
      </dsp:txBody>
      <dsp:txXfrm>
        <a:off x="0" y="3886460"/>
        <a:ext cx="6492875" cy="970903"/>
      </dsp:txXfrm>
    </dsp:sp>
    <dsp:sp modelId="{3B9855C1-E31B-4538-9472-EDE90B5F3B7A}">
      <dsp:nvSpPr>
        <dsp:cNvPr id="0" name=""/>
        <dsp:cNvSpPr/>
      </dsp:nvSpPr>
      <dsp:spPr>
        <a:xfrm>
          <a:off x="0" y="485736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D1A37-A29B-4425-B701-0BCD6996BCB5}">
      <dsp:nvSpPr>
        <dsp:cNvPr id="0" name=""/>
        <dsp:cNvSpPr/>
      </dsp:nvSpPr>
      <dsp:spPr>
        <a:xfrm>
          <a:off x="0" y="4857363"/>
          <a:ext cx="6492875" cy="97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0" i="0" kern="1200"/>
            <a:t>Síntesis de los aspectos claves del estudio, entre los que no deben faltar el objetivo, la información metodológica y los hallazgos.</a:t>
          </a:r>
          <a:endParaRPr lang="en-US" sz="2400" kern="1200"/>
        </a:p>
      </dsp:txBody>
      <dsp:txXfrm>
        <a:off x="0" y="4857363"/>
        <a:ext cx="6492875" cy="970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8B659-0A15-40BC-9548-98288B974797}">
      <dsp:nvSpPr>
        <dsp:cNvPr id="0" name=""/>
        <dsp:cNvSpPr/>
      </dsp:nvSpPr>
      <dsp:spPr>
        <a:xfrm>
          <a:off x="0" y="662"/>
          <a:ext cx="10515600" cy="15503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58F07-7113-4F55-B415-500427BDF7A6}">
      <dsp:nvSpPr>
        <dsp:cNvPr id="0" name=""/>
        <dsp:cNvSpPr/>
      </dsp:nvSpPr>
      <dsp:spPr>
        <a:xfrm>
          <a:off x="468971" y="349484"/>
          <a:ext cx="852676" cy="852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8A4E5-41C8-4090-8BB1-1A8D8A78CDF3}">
      <dsp:nvSpPr>
        <dsp:cNvPr id="0" name=""/>
        <dsp:cNvSpPr/>
      </dsp:nvSpPr>
      <dsp:spPr>
        <a:xfrm>
          <a:off x="1790620" y="662"/>
          <a:ext cx="8724979" cy="155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6" tIns="164076" rIns="164076" bIns="164076" numCol="1" spcCol="1270" anchor="ctr" anchorCtr="0">
          <a:noAutofit/>
        </a:bodyPr>
        <a:lstStyle/>
        <a:p>
          <a:pPr marL="0" lvl="0" indent="0" algn="l" defTabSz="1022350">
            <a:lnSpc>
              <a:spcPct val="90000"/>
            </a:lnSpc>
            <a:spcBef>
              <a:spcPct val="0"/>
            </a:spcBef>
            <a:spcAft>
              <a:spcPct val="35000"/>
            </a:spcAft>
            <a:buNone/>
          </a:pPr>
          <a:r>
            <a:rPr lang="es-MX" sz="2300" b="0" i="0" kern="1200" dirty="0"/>
            <a:t>El propósito principal de una ponencia es adelantar una parte de los resultados más importantes del estudio, siempre fundamentando de forma adecuada los resultados y la información mencionada.</a:t>
          </a:r>
          <a:endParaRPr lang="en-US" sz="2300" kern="1200" dirty="0"/>
        </a:p>
      </dsp:txBody>
      <dsp:txXfrm>
        <a:off x="1790620" y="662"/>
        <a:ext cx="8724979" cy="1550320"/>
      </dsp:txXfrm>
    </dsp:sp>
    <dsp:sp modelId="{50ACD55F-A19F-4F46-8B6F-C9AEA902CAE8}">
      <dsp:nvSpPr>
        <dsp:cNvPr id="0" name=""/>
        <dsp:cNvSpPr/>
      </dsp:nvSpPr>
      <dsp:spPr>
        <a:xfrm>
          <a:off x="0" y="1938563"/>
          <a:ext cx="10515600" cy="15503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AF817-AE8E-4B05-A250-FB3AB3E84115}">
      <dsp:nvSpPr>
        <dsp:cNvPr id="0" name=""/>
        <dsp:cNvSpPr/>
      </dsp:nvSpPr>
      <dsp:spPr>
        <a:xfrm>
          <a:off x="468971" y="2287385"/>
          <a:ext cx="852676" cy="852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4350D8-5129-4271-B741-145F004ECBE6}">
      <dsp:nvSpPr>
        <dsp:cNvPr id="0" name=""/>
        <dsp:cNvSpPr/>
      </dsp:nvSpPr>
      <dsp:spPr>
        <a:xfrm>
          <a:off x="1790620" y="1938563"/>
          <a:ext cx="8724979" cy="155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6" tIns="164076" rIns="164076" bIns="164076" numCol="1" spcCol="1270" anchor="ctr" anchorCtr="0">
          <a:noAutofit/>
        </a:bodyPr>
        <a:lstStyle/>
        <a:p>
          <a:pPr marL="0" lvl="0" indent="0" algn="l" defTabSz="1022350">
            <a:lnSpc>
              <a:spcPct val="90000"/>
            </a:lnSpc>
            <a:spcBef>
              <a:spcPct val="0"/>
            </a:spcBef>
            <a:spcAft>
              <a:spcPct val="35000"/>
            </a:spcAft>
            <a:buNone/>
          </a:pPr>
          <a:r>
            <a:rPr lang="es-MX" sz="2300" b="0" i="0" kern="1200"/>
            <a:t>En la mayoría de los casos, las ponencias son el resultado de trabajos de mayor extensión.</a:t>
          </a:r>
          <a:endParaRPr lang="en-US" sz="2300" kern="1200"/>
        </a:p>
      </dsp:txBody>
      <dsp:txXfrm>
        <a:off x="1790620" y="1938563"/>
        <a:ext cx="8724979" cy="1550320"/>
      </dsp:txXfrm>
    </dsp:sp>
    <dsp:sp modelId="{D25C5D54-7CEA-466D-8BE8-C1E9617A17C6}">
      <dsp:nvSpPr>
        <dsp:cNvPr id="0" name=""/>
        <dsp:cNvSpPr/>
      </dsp:nvSpPr>
      <dsp:spPr>
        <a:xfrm>
          <a:off x="0" y="3876463"/>
          <a:ext cx="10515600" cy="15503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F7E81-78CB-4E9B-9D07-5AF585B719A7}">
      <dsp:nvSpPr>
        <dsp:cNvPr id="0" name=""/>
        <dsp:cNvSpPr/>
      </dsp:nvSpPr>
      <dsp:spPr>
        <a:xfrm>
          <a:off x="468971" y="4225286"/>
          <a:ext cx="852676" cy="852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571490-5D45-40CC-BBE6-DE29A65739BD}">
      <dsp:nvSpPr>
        <dsp:cNvPr id="0" name=""/>
        <dsp:cNvSpPr/>
      </dsp:nvSpPr>
      <dsp:spPr>
        <a:xfrm>
          <a:off x="1790620" y="3876463"/>
          <a:ext cx="8724979" cy="155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6" tIns="164076" rIns="164076" bIns="164076" numCol="1" spcCol="1270" anchor="ctr" anchorCtr="0">
          <a:noAutofit/>
        </a:bodyPr>
        <a:lstStyle/>
        <a:p>
          <a:pPr marL="0" lvl="0" indent="0" algn="l" defTabSz="1022350">
            <a:lnSpc>
              <a:spcPct val="90000"/>
            </a:lnSpc>
            <a:spcBef>
              <a:spcPct val="0"/>
            </a:spcBef>
            <a:spcAft>
              <a:spcPct val="35000"/>
            </a:spcAft>
            <a:buNone/>
          </a:pPr>
          <a:r>
            <a:rPr lang="es-MX" sz="2300" b="0" i="0" kern="1200"/>
            <a:t>La presentación de la ponencia suele durar desde 20 minutos a un máximo de una hora. Por lo tanto, se recurre a la síntesis y reducción razonable del contenido, para pasar rápidamente a los resultados.</a:t>
          </a:r>
          <a:endParaRPr lang="en-US" sz="2300" kern="1200"/>
        </a:p>
      </dsp:txBody>
      <dsp:txXfrm>
        <a:off x="1790620" y="3876463"/>
        <a:ext cx="8724979" cy="15503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8D454-B433-4344-BB43-D8DB40F334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3ECFFD-CE66-4C83-9D81-5664F3B19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736CE6E-1EC5-4E45-BB59-A462473738DE}"/>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5089B89A-C117-4DA6-875E-A4E56420848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5A0EA6B-69B9-45C1-95C8-954D25EFCD16}"/>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264011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4AA82-3E17-485B-9B15-0E1EAC4AEA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1DF5208-D27A-4B8C-BF06-C42E6D0EBAF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BB951D-13BB-4C02-8DE4-5E5333A580F3}"/>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025755FA-15DB-4DE4-A0EA-B16D33FB2C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8B8FC2-DF0A-42C5-990F-CC94AA2293DD}"/>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81970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AFE678-7CBB-44AD-9065-E4CCF0581C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1F70E15-AA33-4AD6-BFFF-72899F8456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90F79D-AEF3-47FB-85A5-F3D30F4F93FC}"/>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DB99740E-511C-4602-ACE8-5843021E68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D0B8773-89C9-4041-8574-98C6774D7655}"/>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232164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2461B-92B0-48D8-AEE3-08834735049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B74B05C-BA5C-42EA-BF2C-2A632B77D0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8B54EDF-29EB-4BE8-90B5-6FA86F092EC5}"/>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0C69DDE7-53C8-4801-ACC4-10AF903602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F361A6-594D-48BC-A3DF-4C741CC799FD}"/>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403346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B5BC1-2538-4D08-99B0-BF56DF0E2F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B391DD-D534-4D18-9CEE-D550C03E3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EEB3A2-95E7-4C3D-A1A2-97B69AE27179}"/>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BFF9D83F-25D4-494B-A83C-42A7F0A1437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345330B-6A1D-4F08-9761-07F0952FF6FD}"/>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131179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E2B9D-F2BA-4C81-91B8-5901AD0733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035C0AF-DEE1-478C-B841-37627897043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81303E3-C20E-404F-A1B8-62B92FA24A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57F0E35-5995-441F-88A9-CA65D0404D67}"/>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6" name="Marcador de pie de página 5">
            <a:extLst>
              <a:ext uri="{FF2B5EF4-FFF2-40B4-BE49-F238E27FC236}">
                <a16:creationId xmlns:a16="http://schemas.microsoft.com/office/drawing/2014/main" id="{F03A0D33-2A81-463D-9932-FEF98F63850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B2F907-1B1C-4922-A64D-8CAF1133EB45}"/>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118191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2C19C-F8EB-415C-9896-EFA446E8EB9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D048D0D-2377-4080-AA51-2DDEF21BD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1FBD55-B45D-4704-B5FA-EDD81BB059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D1936D1-1319-42C4-A8E7-24880E11F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EAEDC2-CB6F-4675-A3BD-28D5C49770A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D8395DF-8A80-483B-8807-A7262E58FBDA}"/>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8" name="Marcador de pie de página 7">
            <a:extLst>
              <a:ext uri="{FF2B5EF4-FFF2-40B4-BE49-F238E27FC236}">
                <a16:creationId xmlns:a16="http://schemas.microsoft.com/office/drawing/2014/main" id="{F3F65D61-31D4-4BBC-84E7-1E9981D1D73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EBF57F1-F5A4-4D8B-9357-A401393DD9F4}"/>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310527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CDD1F-61B2-4ED3-900E-F4EF650056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D5CD8D8-4C47-479A-B35B-DAC49209B80E}"/>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4" name="Marcador de pie de página 3">
            <a:extLst>
              <a:ext uri="{FF2B5EF4-FFF2-40B4-BE49-F238E27FC236}">
                <a16:creationId xmlns:a16="http://schemas.microsoft.com/office/drawing/2014/main" id="{27D450E3-69C8-4761-A5B2-8E92122700C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4E34C7B-46D1-4D7C-9AE5-3836CC00351D}"/>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292670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5036CF-11A3-46AE-BFF6-61BA333008CE}"/>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3" name="Marcador de pie de página 2">
            <a:extLst>
              <a:ext uri="{FF2B5EF4-FFF2-40B4-BE49-F238E27FC236}">
                <a16:creationId xmlns:a16="http://schemas.microsoft.com/office/drawing/2014/main" id="{62AE2899-81D9-4B56-9D29-3312B2BF200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09294D8-60D1-4801-9622-9BE309613756}"/>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34623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63421-E7A5-4461-A927-D472CA6B46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59A940-6176-4064-A91D-848FF4AB0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48F9E7E-7A0D-4ECE-820D-F7A047121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4647B5-45CE-4EEE-A91F-CB7EFD1B5FEF}"/>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6" name="Marcador de pie de página 5">
            <a:extLst>
              <a:ext uri="{FF2B5EF4-FFF2-40B4-BE49-F238E27FC236}">
                <a16:creationId xmlns:a16="http://schemas.microsoft.com/office/drawing/2014/main" id="{E8AC4F32-223B-4A7E-B444-8E7419DD28B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64BFB04-641C-4C2B-9029-A101B0705C8A}"/>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304054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AE482-402B-40BB-B914-254600CEA6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94D6863-DDDF-47B7-9287-80699C11B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2AECBF-10DE-4A2D-B08A-055BFF589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4F26E8-393A-4598-BC5C-0B0D83414CC2}"/>
              </a:ext>
            </a:extLst>
          </p:cNvPr>
          <p:cNvSpPr>
            <a:spLocks noGrp="1"/>
          </p:cNvSpPr>
          <p:nvPr>
            <p:ph type="dt" sz="half" idx="10"/>
          </p:nvPr>
        </p:nvSpPr>
        <p:spPr/>
        <p:txBody>
          <a:bodyPr/>
          <a:lstStyle/>
          <a:p>
            <a:fld id="{CD6697A3-55A3-4E65-A225-725E2332AC81}" type="datetimeFigureOut">
              <a:rPr lang="es-MX" smtClean="0"/>
              <a:t>11/11/2020</a:t>
            </a:fld>
            <a:endParaRPr lang="es-MX"/>
          </a:p>
        </p:txBody>
      </p:sp>
      <p:sp>
        <p:nvSpPr>
          <p:cNvPr id="6" name="Marcador de pie de página 5">
            <a:extLst>
              <a:ext uri="{FF2B5EF4-FFF2-40B4-BE49-F238E27FC236}">
                <a16:creationId xmlns:a16="http://schemas.microsoft.com/office/drawing/2014/main" id="{6D3941B5-05D0-41E7-9BB9-44234E9D0B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FE56A2-A53D-4EAC-8512-26B75CBB9A60}"/>
              </a:ext>
            </a:extLst>
          </p:cNvPr>
          <p:cNvSpPr>
            <a:spLocks noGrp="1"/>
          </p:cNvSpPr>
          <p:nvPr>
            <p:ph type="sldNum" sz="quarter" idx="12"/>
          </p:nvPr>
        </p:nvSpPr>
        <p:spPr/>
        <p:txBody>
          <a:bodyPr/>
          <a:lstStyle/>
          <a:p>
            <a:fld id="{F6D6071F-AB4A-404B-A3DC-92120F0F5076}" type="slidenum">
              <a:rPr lang="es-MX" smtClean="0"/>
              <a:t>‹Nº›</a:t>
            </a:fld>
            <a:endParaRPr lang="es-MX"/>
          </a:p>
        </p:txBody>
      </p:sp>
    </p:spTree>
    <p:extLst>
      <p:ext uri="{BB962C8B-B14F-4D97-AF65-F5344CB8AC3E}">
        <p14:creationId xmlns:p14="http://schemas.microsoft.com/office/powerpoint/2010/main" val="52835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A893B9-68D3-4130-811F-480F45C13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B5F773E-52F0-4C4D-A0DB-4960E26C4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707EC9-5DD9-4CC1-B07D-4D6E1DE02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697A3-55A3-4E65-A225-725E2332AC81}" type="datetimeFigureOut">
              <a:rPr lang="es-MX" smtClean="0"/>
              <a:t>11/11/2020</a:t>
            </a:fld>
            <a:endParaRPr lang="es-MX"/>
          </a:p>
        </p:txBody>
      </p:sp>
      <p:sp>
        <p:nvSpPr>
          <p:cNvPr id="5" name="Marcador de pie de página 4">
            <a:extLst>
              <a:ext uri="{FF2B5EF4-FFF2-40B4-BE49-F238E27FC236}">
                <a16:creationId xmlns:a16="http://schemas.microsoft.com/office/drawing/2014/main" id="{1CE847C3-8EF1-4329-B7AD-C88E249E6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356C1F3-0221-4C17-9CA4-A20516D1E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071F-AB4A-404B-A3DC-92120F0F5076}" type="slidenum">
              <a:rPr lang="es-MX" smtClean="0"/>
              <a:t>‹Nº›</a:t>
            </a:fld>
            <a:endParaRPr lang="es-MX"/>
          </a:p>
        </p:txBody>
      </p:sp>
    </p:spTree>
    <p:extLst>
      <p:ext uri="{BB962C8B-B14F-4D97-AF65-F5344CB8AC3E}">
        <p14:creationId xmlns:p14="http://schemas.microsoft.com/office/powerpoint/2010/main" val="57227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CB4D0CF-4294-4ACA-9E7F-F630F510A00A}"/>
              </a:ext>
            </a:extLst>
          </p:cNvPr>
          <p:cNvSpPr>
            <a:spLocks noGrp="1"/>
          </p:cNvSpPr>
          <p:nvPr>
            <p:ph type="ctrTitle"/>
          </p:nvPr>
        </p:nvSpPr>
        <p:spPr>
          <a:xfrm>
            <a:off x="1285241" y="1008993"/>
            <a:ext cx="9231410" cy="3542045"/>
          </a:xfrm>
        </p:spPr>
        <p:txBody>
          <a:bodyPr anchor="b">
            <a:normAutofit/>
          </a:bodyPr>
          <a:lstStyle/>
          <a:p>
            <a:pPr algn="l"/>
            <a:r>
              <a:rPr lang="es-MX" sz="3600" dirty="0"/>
              <a:t>UNIDAD 1</a:t>
            </a:r>
            <a:br>
              <a:rPr lang="es-MX" sz="3600" dirty="0"/>
            </a:br>
            <a:r>
              <a:rPr lang="es-MX" sz="3600" dirty="0">
                <a:effectLst/>
                <a:latin typeface="Calibri" panose="020F0502020204030204" pitchFamily="34" charset="0"/>
                <a:ea typeface="Calibri" panose="020F0502020204030204" pitchFamily="34" charset="0"/>
                <a:cs typeface="Times New Roman" panose="02020603050405020304" pitchFamily="18" charset="0"/>
              </a:rPr>
              <a:t>De la investigación educativa y la práctica docente. Elementos teórico-metodológicos para su desarrollo</a:t>
            </a:r>
            <a:endParaRPr lang="es-MX" sz="3600" dirty="0"/>
          </a:p>
        </p:txBody>
      </p:sp>
      <p:sp>
        <p:nvSpPr>
          <p:cNvPr id="3" name="Subtítulo 2">
            <a:extLst>
              <a:ext uri="{FF2B5EF4-FFF2-40B4-BE49-F238E27FC236}">
                <a16:creationId xmlns:a16="http://schemas.microsoft.com/office/drawing/2014/main" id="{637FC298-8179-4CF3-87F1-A883D3590994}"/>
              </a:ext>
            </a:extLst>
          </p:cNvPr>
          <p:cNvSpPr>
            <a:spLocks noGrp="1"/>
          </p:cNvSpPr>
          <p:nvPr>
            <p:ph type="subTitle" idx="1"/>
          </p:nvPr>
        </p:nvSpPr>
        <p:spPr>
          <a:xfrm>
            <a:off x="1285241" y="4582814"/>
            <a:ext cx="8613502" cy="1312657"/>
          </a:xfrm>
        </p:spPr>
        <p:txBody>
          <a:bodyPr anchor="t">
            <a:normAutofit fontScale="92500" lnSpcReduction="20000"/>
          </a:bodyPr>
          <a:lstStyle/>
          <a:p>
            <a:pPr algn="l"/>
            <a:r>
              <a:rPr lang="es-MX" sz="3200" b="1" dirty="0"/>
              <a:t>Tema 3</a:t>
            </a:r>
          </a:p>
          <a:p>
            <a:pPr algn="l"/>
            <a:r>
              <a:rPr lang="es-MX" sz="3200" b="1" dirty="0">
                <a:effectLst/>
                <a:latin typeface="Calibri" panose="020F0502020204030204" pitchFamily="34" charset="0"/>
                <a:ea typeface="Calibri" panose="020F0502020204030204" pitchFamily="34" charset="0"/>
                <a:cs typeface="Times New Roman" panose="02020603050405020304" pitchFamily="18" charset="0"/>
              </a:rPr>
              <a:t>¿Qué investigan y qué tipo de preguntas se hacen los investigadores?</a:t>
            </a:r>
            <a:endParaRPr lang="es-MX" sz="3200" b="1" dirty="0"/>
          </a:p>
        </p:txBody>
      </p:sp>
    </p:spTree>
    <p:extLst>
      <p:ext uri="{BB962C8B-B14F-4D97-AF65-F5344CB8AC3E}">
        <p14:creationId xmlns:p14="http://schemas.microsoft.com/office/powerpoint/2010/main" val="352193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rca de verificación">
            <a:extLst>
              <a:ext uri="{FF2B5EF4-FFF2-40B4-BE49-F238E27FC236}">
                <a16:creationId xmlns:a16="http://schemas.microsoft.com/office/drawing/2014/main" id="{A89E08F1-80F4-45BF-AC41-216768E5A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Marcador de contenido 2">
            <a:extLst>
              <a:ext uri="{FF2B5EF4-FFF2-40B4-BE49-F238E27FC236}">
                <a16:creationId xmlns:a16="http://schemas.microsoft.com/office/drawing/2014/main" id="{71DEFB8E-C51F-49C8-87B7-41973BFA387F}"/>
              </a:ext>
            </a:extLst>
          </p:cNvPr>
          <p:cNvSpPr>
            <a:spLocks noGrp="1"/>
          </p:cNvSpPr>
          <p:nvPr>
            <p:ph idx="1"/>
          </p:nvPr>
        </p:nvSpPr>
        <p:spPr>
          <a:xfrm>
            <a:off x="838200" y="1825625"/>
            <a:ext cx="10515600" cy="4351338"/>
          </a:xfrm>
        </p:spPr>
        <p:txBody>
          <a:bodyPr>
            <a:normAutofit fontScale="92500" lnSpcReduction="10000"/>
          </a:bodyPr>
          <a:lstStyle/>
          <a:p>
            <a:r>
              <a:rPr lang="es-MX" sz="2400" b="1" i="0" dirty="0">
                <a:effectLst/>
                <a:latin typeface="roboto"/>
              </a:rPr>
              <a:t>Apéndices</a:t>
            </a:r>
          </a:p>
          <a:p>
            <a:pPr marL="0" indent="0">
              <a:buNone/>
            </a:pPr>
            <a:endParaRPr lang="es-MX" sz="2400" b="0" i="0" dirty="0">
              <a:effectLst/>
              <a:latin typeface="roboto"/>
            </a:endParaRPr>
          </a:p>
          <a:p>
            <a:pPr marL="0" indent="0">
              <a:buNone/>
            </a:pPr>
            <a:r>
              <a:rPr lang="es-MX" sz="2400" b="0" i="0" dirty="0">
                <a:effectLst/>
                <a:latin typeface="Verdana" panose="020B0604030504040204" pitchFamily="34" charset="0"/>
              </a:rPr>
              <a:t>Es un compendio que reúne todo el material que puedan desviar del enfoque central del estudio o con un detalle innecesario en esa parte del informe. Generalmente se incluyen datos más específicos de la muestra, estadísticas, gráficos u otras disposiciones técnicas que puedan resultar de interés para la audiencia.</a:t>
            </a:r>
          </a:p>
          <a:p>
            <a:endParaRPr lang="es-MX" sz="2400" dirty="0"/>
          </a:p>
          <a:p>
            <a:r>
              <a:rPr lang="es-MX" sz="2400" b="1" i="0" dirty="0">
                <a:effectLst/>
                <a:latin typeface="roboto"/>
              </a:rPr>
              <a:t>Bibliografía</a:t>
            </a:r>
          </a:p>
          <a:p>
            <a:pPr marL="0" indent="0">
              <a:buNone/>
            </a:pPr>
            <a:endParaRPr lang="es-MX" sz="2400" dirty="0">
              <a:latin typeface="roboto"/>
            </a:endParaRPr>
          </a:p>
          <a:p>
            <a:pPr marL="0" indent="0">
              <a:buNone/>
            </a:pPr>
            <a:r>
              <a:rPr lang="es-MX" sz="2400" b="0" i="0" dirty="0">
                <a:effectLst/>
                <a:latin typeface="Verdana" panose="020B0604030504040204" pitchFamily="34" charset="0"/>
              </a:rPr>
              <a:t>Esta se constituye de un listado en donde se colocan los datos referenciales de todas las fuentes primarias y secundarias que fueron utilizadas en la investigación.</a:t>
            </a:r>
          </a:p>
          <a:p>
            <a:endParaRPr lang="es-MX" sz="2400" dirty="0"/>
          </a:p>
        </p:txBody>
      </p:sp>
    </p:spTree>
    <p:extLst>
      <p:ext uri="{BB962C8B-B14F-4D97-AF65-F5344CB8AC3E}">
        <p14:creationId xmlns:p14="http://schemas.microsoft.com/office/powerpoint/2010/main" val="43123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4A8FC8-1218-4D7B-BCEF-64247C8B1BD0}"/>
              </a:ext>
            </a:extLst>
          </p:cNvPr>
          <p:cNvSpPr>
            <a:spLocks noGrp="1"/>
          </p:cNvSpPr>
          <p:nvPr>
            <p:ph type="title"/>
          </p:nvPr>
        </p:nvSpPr>
        <p:spPr>
          <a:xfrm>
            <a:off x="686834" y="1153572"/>
            <a:ext cx="3200400" cy="4461163"/>
          </a:xfrm>
        </p:spPr>
        <p:txBody>
          <a:bodyPr>
            <a:normAutofit/>
          </a:bodyPr>
          <a:lstStyle/>
          <a:p>
            <a:r>
              <a:rPr lang="es-MX">
                <a:solidFill>
                  <a:srgbClr val="FFFFFF"/>
                </a:solidFill>
              </a:rPr>
              <a:t>Tipos de informe de investigación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9E4C503-BF22-4440-901C-9BF8C9DAFFF8}"/>
              </a:ext>
            </a:extLst>
          </p:cNvPr>
          <p:cNvSpPr>
            <a:spLocks noGrp="1"/>
          </p:cNvSpPr>
          <p:nvPr>
            <p:ph idx="1"/>
          </p:nvPr>
        </p:nvSpPr>
        <p:spPr>
          <a:xfrm>
            <a:off x="4447308" y="591344"/>
            <a:ext cx="6906491" cy="5585619"/>
          </a:xfrm>
        </p:spPr>
        <p:txBody>
          <a:bodyPr anchor="ctr">
            <a:normAutofit/>
          </a:bodyPr>
          <a:lstStyle/>
          <a:p>
            <a:pPr algn="just"/>
            <a:r>
              <a:rPr lang="es-MX" dirty="0"/>
              <a:t>Ponencia, Conferencia o Charla</a:t>
            </a:r>
          </a:p>
          <a:p>
            <a:pPr marL="0" indent="0" algn="just">
              <a:buNone/>
            </a:pPr>
            <a:endParaRPr lang="es-MX" dirty="0"/>
          </a:p>
          <a:p>
            <a:pPr marL="0" indent="0" algn="just">
              <a:buNone/>
            </a:pPr>
            <a:r>
              <a:rPr lang="es-MX" b="0" i="0" dirty="0">
                <a:effectLst/>
                <a:latin typeface="Verdana" panose="020B0604030504040204" pitchFamily="34" charset="0"/>
              </a:rPr>
              <a:t>Supone una exposición oral con la que se busca divulgar los resultados de una investigación a un público general o una audiencia especializada. Puede requerir el uso de recursos como videos, audios y proyecciones que sirvan de complemento a la disertación.</a:t>
            </a:r>
            <a:endParaRPr lang="es-MX" dirty="0"/>
          </a:p>
        </p:txBody>
      </p:sp>
    </p:spTree>
    <p:extLst>
      <p:ext uri="{BB962C8B-B14F-4D97-AF65-F5344CB8AC3E}">
        <p14:creationId xmlns:p14="http://schemas.microsoft.com/office/powerpoint/2010/main" val="255289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BE52967-7FE9-4AB6-B833-ABB78E4E8CB3}"/>
              </a:ext>
            </a:extLst>
          </p:cNvPr>
          <p:cNvPicPr>
            <a:picLocks noChangeAspect="1"/>
          </p:cNvPicPr>
          <p:nvPr/>
        </p:nvPicPr>
        <p:blipFill>
          <a:blip r:embed="rId2"/>
          <a:stretch>
            <a:fillRect/>
          </a:stretch>
        </p:blipFill>
        <p:spPr>
          <a:xfrm>
            <a:off x="7069760" y="3464518"/>
            <a:ext cx="5122239" cy="339348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36CB7F1-52D3-41F0-9E60-BF4FDDBD741F}"/>
              </a:ext>
            </a:extLst>
          </p:cNvPr>
          <p:cNvSpPr>
            <a:spLocks noGrp="1"/>
          </p:cNvSpPr>
          <p:nvPr>
            <p:ph idx="1"/>
          </p:nvPr>
        </p:nvSpPr>
        <p:spPr>
          <a:xfrm>
            <a:off x="838200" y="812800"/>
            <a:ext cx="5393361" cy="5364163"/>
          </a:xfrm>
        </p:spPr>
        <p:txBody>
          <a:bodyPr>
            <a:normAutofit/>
          </a:bodyPr>
          <a:lstStyle/>
          <a:p>
            <a:pPr algn="just"/>
            <a:r>
              <a:rPr lang="es-MX" sz="2000" b="1" i="0" dirty="0">
                <a:effectLst/>
                <a:latin typeface="roboto"/>
              </a:rPr>
              <a:t>Artículo científico para revista</a:t>
            </a:r>
            <a:endParaRPr lang="es-MX" sz="2000" b="0" i="0" dirty="0">
              <a:effectLst/>
              <a:latin typeface="roboto"/>
            </a:endParaRPr>
          </a:p>
          <a:p>
            <a:pPr marL="0" indent="0" algn="just">
              <a:buNone/>
            </a:pPr>
            <a:endParaRPr lang="es-MX" sz="2000" b="0" i="0" dirty="0">
              <a:effectLst/>
              <a:latin typeface="Verdana" panose="020B0604030504040204" pitchFamily="34" charset="0"/>
            </a:endParaRPr>
          </a:p>
          <a:p>
            <a:pPr marL="0" indent="0" algn="just">
              <a:buNone/>
            </a:pPr>
            <a:r>
              <a:rPr lang="es-MX" sz="2000" b="0" i="0" dirty="0">
                <a:effectLst/>
                <a:latin typeface="Verdana" panose="020B0604030504040204" pitchFamily="34" charset="0"/>
              </a:rPr>
              <a:t>Supone la descripción de una </a:t>
            </a:r>
            <a:r>
              <a:rPr lang="es-MX" sz="2000" b="0" i="0" u="none" strike="noStrike" dirty="0">
                <a:effectLst/>
                <a:latin typeface="Verdana" panose="020B0604030504040204" pitchFamily="34" charset="0"/>
              </a:rPr>
              <a:t>investigación científica</a:t>
            </a:r>
            <a:r>
              <a:rPr lang="es-MX" sz="2000" b="0" i="0" dirty="0">
                <a:effectLst/>
                <a:latin typeface="Verdana" panose="020B0604030504040204" pitchFamily="34" charset="0"/>
              </a:rPr>
              <a:t> que será publicada como </a:t>
            </a:r>
            <a:r>
              <a:rPr lang="es-MX" sz="2000" b="0" i="0" u="none" strike="noStrike" dirty="0">
                <a:effectLst/>
                <a:latin typeface="Verdana" panose="020B0604030504040204" pitchFamily="34" charset="0"/>
              </a:rPr>
              <a:t>memoria</a:t>
            </a:r>
            <a:r>
              <a:rPr lang="es-MX" sz="2000" b="0" i="0" dirty="0">
                <a:effectLst/>
                <a:latin typeface="Verdana" panose="020B0604030504040204" pitchFamily="34" charset="0"/>
              </a:rPr>
              <a:t> científica original, publicación provisional o estudio recapitulativo.</a:t>
            </a:r>
          </a:p>
          <a:p>
            <a:pPr marL="0" indent="0" algn="just">
              <a:buNone/>
            </a:pPr>
            <a:endParaRPr lang="es-MX" sz="2000" dirty="0">
              <a:latin typeface="Verdana" panose="020B0604030504040204" pitchFamily="34" charset="0"/>
            </a:endParaRPr>
          </a:p>
          <a:p>
            <a:pPr algn="just"/>
            <a:r>
              <a:rPr lang="es-MX" sz="2000" b="1" i="0" dirty="0">
                <a:effectLst/>
                <a:latin typeface="roboto"/>
              </a:rPr>
              <a:t>Tesis</a:t>
            </a:r>
            <a:endParaRPr lang="es-MX" sz="2000" b="0" i="0" dirty="0">
              <a:effectLst/>
              <a:latin typeface="roboto"/>
            </a:endParaRPr>
          </a:p>
          <a:p>
            <a:pPr marL="0" indent="0" algn="just">
              <a:buNone/>
            </a:pPr>
            <a:r>
              <a:rPr lang="es-MX" sz="2000" b="0" i="0" dirty="0">
                <a:effectLst/>
                <a:latin typeface="Verdana" panose="020B0604030504040204" pitchFamily="34" charset="0"/>
              </a:rPr>
              <a:t>Se refiere a aquellos trabajos científicos con los que se pretenden alcanzar un título profesional u otro grado académico.</a:t>
            </a:r>
          </a:p>
          <a:p>
            <a:pPr marL="0" indent="0" algn="just">
              <a:buNone/>
            </a:pPr>
            <a:endParaRPr lang="es-MX" sz="2000" b="0" i="0" dirty="0">
              <a:effectLst/>
              <a:latin typeface="Verdana" panose="020B0604030504040204" pitchFamily="34" charset="0"/>
            </a:endParaRPr>
          </a:p>
          <a:p>
            <a:pPr algn="just"/>
            <a:endParaRPr lang="es-MX" sz="2000" dirty="0"/>
          </a:p>
          <a:p>
            <a:pPr algn="just"/>
            <a:endParaRPr lang="es-MX" sz="2000" dirty="0"/>
          </a:p>
          <a:p>
            <a:pPr marL="0" indent="0" algn="just">
              <a:buNone/>
            </a:pPr>
            <a:endParaRPr lang="es-MX" sz="2000" dirty="0"/>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33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446EB9D-BD94-432B-87E4-A657C4A1EA8C}"/>
              </a:ext>
            </a:extLst>
          </p:cNvPr>
          <p:cNvSpPr>
            <a:spLocks noGrp="1"/>
          </p:cNvSpPr>
          <p:nvPr>
            <p:ph idx="1"/>
          </p:nvPr>
        </p:nvSpPr>
        <p:spPr>
          <a:xfrm>
            <a:off x="1524001" y="1150870"/>
            <a:ext cx="9465564" cy="4221230"/>
          </a:xfrm>
        </p:spPr>
        <p:txBody>
          <a:bodyPr>
            <a:normAutofit fontScale="92500"/>
          </a:bodyPr>
          <a:lstStyle/>
          <a:p>
            <a:pPr algn="just"/>
            <a:r>
              <a:rPr lang="es-MX" sz="1400" b="1" i="0" u="sng">
                <a:effectLst/>
                <a:latin typeface="roboto"/>
              </a:rPr>
              <a:t>Referencias</a:t>
            </a:r>
          </a:p>
          <a:p>
            <a:pPr marL="0" indent="0" algn="just">
              <a:buNone/>
            </a:pPr>
            <a:endParaRPr lang="es-MX" sz="1400" b="0" i="0">
              <a:effectLst/>
              <a:latin typeface="roboto"/>
            </a:endParaRPr>
          </a:p>
          <a:p>
            <a:pPr algn="just">
              <a:buFont typeface="+mj-lt"/>
              <a:buAutoNum type="arabicPeriod"/>
            </a:pPr>
            <a:r>
              <a:rPr lang="es-MX" sz="1400" b="0" i="0">
                <a:effectLst/>
                <a:latin typeface="Verdana" panose="020B0604030504040204" pitchFamily="34" charset="0"/>
              </a:rPr>
              <a:t>García de Berrios, O. y Briceño de Gómez, M.Y. Enfoques epistemológicos que orientan la investigación de 4to. Nivel. </a:t>
            </a:r>
            <a:r>
              <a:rPr lang="es-MX" sz="1400" b="0" i="1">
                <a:effectLst/>
                <a:latin typeface="Verdana" panose="020B0604030504040204" pitchFamily="34" charset="0"/>
              </a:rPr>
              <a:t>Visión Gerencial.</a:t>
            </a:r>
            <a:r>
              <a:rPr lang="es-MX" sz="1400" b="0" i="0">
                <a:effectLst/>
                <a:latin typeface="Verdana" panose="020B0604030504040204" pitchFamily="34" charset="0"/>
              </a:rPr>
              <a:t> [S.l.], p. 47-54, Nov. 2010. ISSN 2477-9547. Disponible en saber.ula.ve</a:t>
            </a:r>
          </a:p>
          <a:p>
            <a:pPr marL="0" indent="0" algn="just">
              <a:buNone/>
            </a:pPr>
            <a:endParaRPr lang="es-MX" sz="1400" b="0" i="0">
              <a:effectLst/>
              <a:latin typeface="Verdana" panose="020B0604030504040204" pitchFamily="34" charset="0"/>
            </a:endParaRPr>
          </a:p>
          <a:p>
            <a:pPr marL="0" indent="0" algn="just">
              <a:buNone/>
            </a:pPr>
            <a:r>
              <a:rPr lang="es-MX" sz="1400" b="0" i="0">
                <a:effectLst/>
                <a:latin typeface="Verdana" panose="020B0604030504040204" pitchFamily="34" charset="0"/>
              </a:rPr>
              <a:t>2. Rodríguez Gómez, G., Gil Flores, J. y García Jiménez, E. (1996). </a:t>
            </a:r>
            <a:r>
              <a:rPr lang="es-MX" sz="1400" b="0" i="1">
                <a:effectLst/>
                <a:latin typeface="Verdana" panose="020B0604030504040204" pitchFamily="34" charset="0"/>
              </a:rPr>
              <a:t>Metodología de la investigación cualitativa</a:t>
            </a:r>
            <a:r>
              <a:rPr lang="es-MX" sz="1400" b="0" i="0">
                <a:effectLst/>
                <a:latin typeface="Verdana" panose="020B0604030504040204" pitchFamily="34" charset="0"/>
              </a:rPr>
              <a:t>. Granada (España): Ediciones Aljibe.</a:t>
            </a:r>
          </a:p>
          <a:p>
            <a:pPr marL="0" indent="0" algn="just">
              <a:buNone/>
            </a:pPr>
            <a:endParaRPr lang="es-MX" sz="1400" b="0" i="0">
              <a:effectLst/>
              <a:latin typeface="Verdana" panose="020B0604030504040204" pitchFamily="34" charset="0"/>
            </a:endParaRPr>
          </a:p>
          <a:p>
            <a:pPr marL="0" indent="0" algn="just">
              <a:buNone/>
            </a:pPr>
            <a:r>
              <a:rPr lang="es-MX" sz="1400" b="0" i="0">
                <a:effectLst/>
                <a:latin typeface="Verdana" panose="020B0604030504040204" pitchFamily="34" charset="0"/>
              </a:rPr>
              <a:t>3. Rivas Galarreta, E. (2005, 25 de enero). </a:t>
            </a:r>
            <a:r>
              <a:rPr lang="es-MX" sz="1400" b="0" i="1">
                <a:effectLst/>
                <a:latin typeface="Verdana" panose="020B0604030504040204" pitchFamily="34" charset="0"/>
              </a:rPr>
              <a:t>Informes de investigación. </a:t>
            </a:r>
            <a:r>
              <a:rPr lang="es-MX" sz="1400" b="0" i="0">
                <a:effectLst/>
                <a:latin typeface="Verdana" panose="020B0604030504040204" pitchFamily="34" charset="0"/>
              </a:rPr>
              <a:t>Recuperado de monografias.com</a:t>
            </a:r>
          </a:p>
          <a:p>
            <a:pPr marL="0" indent="0" algn="just">
              <a:buNone/>
            </a:pPr>
            <a:endParaRPr lang="es-MX" sz="1400" b="0" i="0">
              <a:effectLst/>
              <a:latin typeface="Verdana" panose="020B0604030504040204" pitchFamily="34" charset="0"/>
            </a:endParaRPr>
          </a:p>
          <a:p>
            <a:pPr marL="0" indent="0" algn="just">
              <a:buNone/>
            </a:pPr>
            <a:r>
              <a:rPr lang="es-MX" sz="1400" b="0" i="0">
                <a:effectLst/>
                <a:latin typeface="Verdana" panose="020B0604030504040204" pitchFamily="34" charset="0"/>
              </a:rPr>
              <a:t>4. Guerra, A. y González, O. El Informe de Investigación. </a:t>
            </a:r>
            <a:r>
              <a:rPr lang="es-MX" sz="1400" b="0" i="1">
                <a:effectLst/>
                <a:latin typeface="Verdana" panose="020B0604030504040204" pitchFamily="34" charset="0"/>
              </a:rPr>
              <a:t>Revista FACES</a:t>
            </a:r>
            <a:r>
              <a:rPr lang="es-MX" sz="1400" b="0" i="0">
                <a:effectLst/>
                <a:latin typeface="Verdana" panose="020B0604030504040204" pitchFamily="34" charset="0"/>
              </a:rPr>
              <a:t>, Universidad de Carabobo. N° 3. p. 35-42, enero – marzo 1990.</a:t>
            </a:r>
          </a:p>
          <a:p>
            <a:pPr marL="0" indent="0" algn="just">
              <a:buNone/>
            </a:pPr>
            <a:endParaRPr lang="es-MX" sz="1400">
              <a:latin typeface="Verdana" panose="020B0604030504040204" pitchFamily="34" charset="0"/>
            </a:endParaRPr>
          </a:p>
          <a:p>
            <a:pPr marL="0" indent="0" algn="just">
              <a:buNone/>
            </a:pPr>
            <a:r>
              <a:rPr lang="es-MX" sz="1400" b="0" i="0">
                <a:effectLst/>
                <a:latin typeface="Verdana" panose="020B0604030504040204" pitchFamily="34" charset="0"/>
              </a:rPr>
              <a:t>5. Frías-Navarro, D. (2010). </a:t>
            </a:r>
            <a:r>
              <a:rPr lang="es-MX" sz="1400" b="0" i="1">
                <a:effectLst/>
                <a:latin typeface="Verdana" panose="020B0604030504040204" pitchFamily="34" charset="0"/>
              </a:rPr>
              <a:t>Recomendaciones para elaborar el informe de investigación.</a:t>
            </a:r>
            <a:r>
              <a:rPr lang="es-MX" sz="1400" b="0" i="0">
                <a:effectLst/>
                <a:latin typeface="Verdana" panose="020B0604030504040204" pitchFamily="34" charset="0"/>
              </a:rPr>
              <a:t> Valencia (España): Universidad de Valencia. Recuperado de uv.es</a:t>
            </a:r>
          </a:p>
          <a:p>
            <a:pPr algn="just"/>
            <a:endParaRPr lang="es-MX" sz="1400"/>
          </a:p>
        </p:txBody>
      </p:sp>
    </p:spTree>
    <p:extLst>
      <p:ext uri="{BB962C8B-B14F-4D97-AF65-F5344CB8AC3E}">
        <p14:creationId xmlns:p14="http://schemas.microsoft.com/office/powerpoint/2010/main" val="248873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40CB65-34A6-45DA-BADC-3DEC69ADA208}"/>
              </a:ext>
            </a:extLst>
          </p:cNvPr>
          <p:cNvSpPr>
            <a:spLocks noGrp="1"/>
          </p:cNvSpPr>
          <p:nvPr>
            <p:ph type="title"/>
          </p:nvPr>
        </p:nvSpPr>
        <p:spPr>
          <a:xfrm>
            <a:off x="838200" y="365125"/>
            <a:ext cx="5558489" cy="1325563"/>
          </a:xfrm>
        </p:spPr>
        <p:txBody>
          <a:bodyPr>
            <a:normAutofit/>
          </a:bodyPr>
          <a:lstStyle/>
          <a:p>
            <a:r>
              <a:rPr lang="es-MX" b="1">
                <a:highlight>
                  <a:srgbClr val="FFFF00"/>
                </a:highlight>
              </a:rPr>
              <a:t>PONENCIA</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AB8893B-731D-4BEB-9C68-D8D12F6051E3}"/>
              </a:ext>
            </a:extLst>
          </p:cNvPr>
          <p:cNvSpPr>
            <a:spLocks noGrp="1"/>
          </p:cNvSpPr>
          <p:nvPr>
            <p:ph idx="1"/>
          </p:nvPr>
        </p:nvSpPr>
        <p:spPr>
          <a:xfrm>
            <a:off x="838200" y="1825625"/>
            <a:ext cx="5558489" cy="4351338"/>
          </a:xfrm>
        </p:spPr>
        <p:txBody>
          <a:bodyPr>
            <a:normAutofit/>
          </a:bodyPr>
          <a:lstStyle/>
          <a:p>
            <a:pPr marL="0" indent="0" algn="just">
              <a:buNone/>
            </a:pPr>
            <a:r>
              <a:rPr lang="es-MX" sz="2400" b="0" i="0" dirty="0">
                <a:effectLst/>
                <a:cs typeface="Calibri" panose="020F0502020204030204" pitchFamily="34" charset="0"/>
              </a:rPr>
              <a:t>Según lo establecido por la </a:t>
            </a:r>
            <a:r>
              <a:rPr lang="es-MX" sz="2400" i="0" u="none" strike="noStrike" dirty="0">
                <a:effectLst/>
                <a:cs typeface="Calibri" panose="020F0502020204030204" pitchFamily="34" charset="0"/>
              </a:rPr>
              <a:t>Real Academia Española</a:t>
            </a:r>
            <a:r>
              <a:rPr lang="es-MX" sz="2400" i="0" dirty="0">
                <a:effectLst/>
                <a:cs typeface="Calibri" panose="020F0502020204030204" pitchFamily="34" charset="0"/>
              </a:rPr>
              <a:t> </a:t>
            </a:r>
            <a:r>
              <a:rPr lang="es-MX" sz="2400" b="0" i="0" dirty="0">
                <a:effectLst/>
                <a:cs typeface="Calibri" panose="020F0502020204030204" pitchFamily="34" charset="0"/>
              </a:rPr>
              <a:t>en el año 2017, una ponencia consiste en la comunicación o propuesta de un tema específico, la cual se somete a examen y resolución de una asamblea.</a:t>
            </a:r>
          </a:p>
          <a:p>
            <a:pPr marL="0" indent="0" algn="just">
              <a:buNone/>
            </a:pPr>
            <a:endParaRPr lang="es-MX" sz="2400" dirty="0">
              <a:cs typeface="Calibri" panose="020F0502020204030204" pitchFamily="34" charset="0"/>
            </a:endParaRPr>
          </a:p>
          <a:p>
            <a:pPr marL="0" indent="0" algn="just">
              <a:buNone/>
            </a:pPr>
            <a:r>
              <a:rPr lang="es-MX" sz="2400" b="0" i="0" dirty="0">
                <a:effectLst/>
              </a:rPr>
              <a:t>Es diferente a otros tipos de texto porque este posee un componente de oralidad y se pone a discusión colectiva, lo cual implica que es seguida de una sesión de preguntas o discusión del público sobre el tema expuesto.</a:t>
            </a:r>
            <a:r>
              <a:rPr lang="es-MX" sz="2400" b="0" i="0" dirty="0">
                <a:effectLst/>
                <a:cs typeface="Calibri" panose="020F0502020204030204" pitchFamily="34" charset="0"/>
              </a:rPr>
              <a:t> </a:t>
            </a:r>
            <a:endParaRPr lang="es-MX" sz="2400" dirty="0">
              <a:cs typeface="Calibri" panose="020F0502020204030204" pitchFamily="34"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94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7432B5F7-1603-4981-8015-06ECC05A6927}"/>
              </a:ext>
            </a:extLst>
          </p:cNvPr>
          <p:cNvSpPr>
            <a:spLocks noGrp="1"/>
          </p:cNvSpPr>
          <p:nvPr>
            <p:ph idx="1"/>
          </p:nvPr>
        </p:nvSpPr>
        <p:spPr>
          <a:xfrm>
            <a:off x="643467" y="713127"/>
            <a:ext cx="10905066" cy="5463836"/>
          </a:xfrm>
        </p:spPr>
        <p:txBody>
          <a:bodyPr>
            <a:normAutofit lnSpcReduction="10000"/>
          </a:bodyPr>
          <a:lstStyle/>
          <a:p>
            <a:pPr marL="0" indent="0">
              <a:buNone/>
            </a:pPr>
            <a:r>
              <a:rPr lang="es-MX" b="0" i="0" dirty="0">
                <a:effectLst/>
                <a:cs typeface="Calibri" panose="020F0502020204030204" pitchFamily="34" charset="0"/>
              </a:rPr>
              <a:t>La persona que presenta la ponencia se llama ponente y es el encargado de transmitir de manera breve una propuesta en un auditorio. Las presentaciones llevan un tiempo predeterminado, es por ello que el ponente debe seleccionar de forma cuidadosa la información a transmitir y elegir una estrategia que se adapte al tiempo disponible. </a:t>
            </a:r>
          </a:p>
          <a:p>
            <a:pPr marL="0" indent="0">
              <a:buNone/>
            </a:pPr>
            <a:endParaRPr lang="es-MX" dirty="0">
              <a:cs typeface="Calibri" panose="020F0502020204030204" pitchFamily="34" charset="0"/>
            </a:endParaRPr>
          </a:p>
          <a:p>
            <a:pPr marL="0" indent="0">
              <a:buNone/>
            </a:pPr>
            <a:r>
              <a:rPr lang="es-MX" b="1" i="0" dirty="0">
                <a:effectLst/>
              </a:rPr>
              <a:t>El objetivo de las ponencias es divulgar o transmitir conocimientos y, a su vez, ponerlo a discusión de público.</a:t>
            </a:r>
          </a:p>
          <a:p>
            <a:pPr marL="0" indent="0">
              <a:buNone/>
            </a:pPr>
            <a:endParaRPr lang="es-MX" b="1" dirty="0">
              <a:cs typeface="Calibri" panose="020F0502020204030204" pitchFamily="34" charset="0"/>
            </a:endParaRPr>
          </a:p>
          <a:p>
            <a:pPr marL="0" indent="0">
              <a:buNone/>
            </a:pPr>
            <a:r>
              <a:rPr lang="es-MX" b="0" i="0" dirty="0">
                <a:effectLst/>
                <a:cs typeface="Calibri" panose="020F0502020204030204" pitchFamily="34" charset="0"/>
              </a:rPr>
              <a:t>Es importante destacar que, cuando se realiza una ponencia, debe tenerse en cuenta que se trata de un artículo científico de corta extensión y debe ajustarse a las normas establecidas según el evento en donde se postule dicha presentación.</a:t>
            </a:r>
          </a:p>
          <a:p>
            <a:pPr marL="0" indent="0">
              <a:buNone/>
            </a:pPr>
            <a:endParaRPr lang="es-MX" b="1" dirty="0">
              <a:cs typeface="Calibri" panose="020F050202020403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125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24EB59CF-499E-4981-A5C7-C7942060FA07}"/>
              </a:ext>
            </a:extLst>
          </p:cNvPr>
          <p:cNvGraphicFramePr>
            <a:graphicFrameLocks noGrp="1"/>
          </p:cNvGraphicFramePr>
          <p:nvPr>
            <p:ph idx="1"/>
            <p:extLst>
              <p:ext uri="{D42A27DB-BD31-4B8C-83A1-F6EECF244321}">
                <p14:modId xmlns:p14="http://schemas.microsoft.com/office/powerpoint/2010/main" val="2351424034"/>
              </p:ext>
            </p:extLst>
          </p:nvPr>
        </p:nvGraphicFramePr>
        <p:xfrm>
          <a:off x="838200" y="856343"/>
          <a:ext cx="10515600" cy="5427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36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EDF98-AC61-488B-983A-39EEBD5EF521}"/>
              </a:ext>
            </a:extLst>
          </p:cNvPr>
          <p:cNvSpPr>
            <a:spLocks noGrp="1"/>
          </p:cNvSpPr>
          <p:nvPr>
            <p:ph type="title"/>
          </p:nvPr>
        </p:nvSpPr>
        <p:spPr/>
        <p:txBody>
          <a:bodyPr/>
          <a:lstStyle/>
          <a:p>
            <a:r>
              <a:rPr lang="es-MX" b="1" i="0">
                <a:solidFill>
                  <a:srgbClr val="3A3A3A"/>
                </a:solidFill>
                <a:effectLst/>
                <a:latin typeface="Calibri" panose="020F0502020204030204" pitchFamily="34" charset="0"/>
                <a:cs typeface="Calibri" panose="020F0502020204030204" pitchFamily="34" charset="0"/>
              </a:rPr>
              <a:t>Estructura de una ponencia</a:t>
            </a:r>
            <a:br>
              <a:rPr lang="es-MX" b="1" i="0">
                <a:solidFill>
                  <a:srgbClr val="3A3A3A"/>
                </a:solidFill>
                <a:effectLst/>
                <a:latin typeface="Calibri" panose="020F0502020204030204" pitchFamily="34" charset="0"/>
                <a:cs typeface="Calibri" panose="020F0502020204030204" pitchFamily="34" charset="0"/>
              </a:rPr>
            </a:br>
            <a:endParaRPr lang="es-MX"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567671E-897A-43BF-B01D-4961F82A8741}"/>
              </a:ext>
            </a:extLst>
          </p:cNvPr>
          <p:cNvSpPr>
            <a:spLocks noGrp="1"/>
          </p:cNvSpPr>
          <p:nvPr>
            <p:ph idx="1"/>
          </p:nvPr>
        </p:nvSpPr>
        <p:spPr/>
        <p:txBody>
          <a:bodyPr>
            <a:normAutofit lnSpcReduction="10000"/>
          </a:bodyPr>
          <a:lstStyle/>
          <a:p>
            <a:pPr algn="just"/>
            <a:r>
              <a:rPr lang="es-MX" b="1" i="0" dirty="0">
                <a:effectLst/>
              </a:rPr>
              <a:t>Título y autoría</a:t>
            </a:r>
          </a:p>
          <a:p>
            <a:pPr marL="0" indent="0" algn="just">
              <a:buNone/>
            </a:pPr>
            <a:r>
              <a:rPr lang="es-MX" dirty="0"/>
              <a:t>Para definir el título debes considerar </a:t>
            </a:r>
            <a:r>
              <a:rPr lang="es-MX" b="0" i="0" dirty="0">
                <a:effectLst/>
              </a:rPr>
              <a:t>que </a:t>
            </a:r>
            <a:r>
              <a:rPr lang="es-MX" dirty="0"/>
              <a:t>é</a:t>
            </a:r>
            <a:r>
              <a:rPr lang="es-MX" b="0" i="0" dirty="0">
                <a:effectLst/>
              </a:rPr>
              <a:t>ste debe ser la promesa exacta del contenido incluido en el resumen. Igualmente, el título debe ser sugestivo para los organizadores del evento y también para la audiencia.</a:t>
            </a:r>
            <a:endParaRPr lang="es-MX" dirty="0"/>
          </a:p>
          <a:p>
            <a:pPr marL="0" indent="0" algn="just">
              <a:buNone/>
            </a:pPr>
            <a:endParaRPr lang="es-MX" dirty="0"/>
          </a:p>
          <a:p>
            <a:pPr marL="0" indent="0" algn="just">
              <a:buNone/>
            </a:pPr>
            <a:r>
              <a:rPr lang="es-MX" b="0" i="0" dirty="0">
                <a:effectLst/>
              </a:rPr>
              <a:t>Con respecto a los autores, en casi todas las ocasiones, los eventos no establecen un límite en cuanto a únicamente indicar el nombre del autor o los autores. También está permitido, en varios casos, colocar la institución a la que pertenecen y sus datos de contacto por si alguno de los asistentes desea contactarlo posterior a la presentación. </a:t>
            </a:r>
            <a:endParaRPr lang="es-MX" dirty="0"/>
          </a:p>
        </p:txBody>
      </p:sp>
    </p:spTree>
    <p:extLst>
      <p:ext uri="{BB962C8B-B14F-4D97-AF65-F5344CB8AC3E}">
        <p14:creationId xmlns:p14="http://schemas.microsoft.com/office/powerpoint/2010/main" val="245511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BD4A0C-0826-4367-BA0C-261258C085F5}"/>
              </a:ext>
            </a:extLst>
          </p:cNvPr>
          <p:cNvSpPr>
            <a:spLocks noGrp="1"/>
          </p:cNvSpPr>
          <p:nvPr>
            <p:ph idx="1"/>
          </p:nvPr>
        </p:nvSpPr>
        <p:spPr>
          <a:xfrm>
            <a:off x="838200" y="670560"/>
            <a:ext cx="10515600" cy="5506403"/>
          </a:xfrm>
        </p:spPr>
        <p:txBody>
          <a:bodyPr>
            <a:normAutofit/>
          </a:bodyPr>
          <a:lstStyle/>
          <a:p>
            <a:pPr algn="just"/>
            <a:r>
              <a:rPr lang="es-MX" b="1" i="0" dirty="0">
                <a:effectLst/>
                <a:cs typeface="Calibri" panose="020F0502020204030204" pitchFamily="34" charset="0"/>
              </a:rPr>
              <a:t>Resumen</a:t>
            </a:r>
          </a:p>
          <a:p>
            <a:pPr marL="0" indent="0" algn="just">
              <a:buNone/>
            </a:pPr>
            <a:r>
              <a:rPr lang="es-MX" b="0" i="0" dirty="0">
                <a:effectLst/>
                <a:cs typeface="Calibri" panose="020F0502020204030204" pitchFamily="34" charset="0"/>
              </a:rPr>
              <a:t>El resumen dentro de la </a:t>
            </a:r>
            <a:r>
              <a:rPr lang="es-MX" i="0" dirty="0">
                <a:effectLst/>
                <a:cs typeface="Calibri" panose="020F0502020204030204" pitchFamily="34" charset="0"/>
              </a:rPr>
              <a:t>estructura de una ponencia </a:t>
            </a:r>
            <a:r>
              <a:rPr lang="es-MX" b="0" i="0" dirty="0">
                <a:effectLst/>
                <a:cs typeface="Calibri" panose="020F0502020204030204" pitchFamily="34" charset="0"/>
              </a:rPr>
              <a:t>es una versión del texto en donde el objetivo principal es abreviar el contenido que compone la presentación, debe ser un texto que le brinde al lector la idea principal de la ponencia en pocas líneas de texto.</a:t>
            </a:r>
          </a:p>
          <a:p>
            <a:pPr marL="0" indent="0" algn="just">
              <a:buNone/>
            </a:pPr>
            <a:r>
              <a:rPr lang="es-MX" b="0" i="0" dirty="0">
                <a:effectLst/>
              </a:rPr>
              <a:t>Dentro de los requisitos generales para la redacción del resumen, se destaca que no sobrepase los 250 caracteres. En algunas ponencias se utiliza también el </a:t>
            </a:r>
            <a:r>
              <a:rPr lang="es-MX" b="0" i="1" dirty="0" err="1">
                <a:effectLst/>
              </a:rPr>
              <a:t>abstract</a:t>
            </a:r>
            <a:r>
              <a:rPr lang="es-MX" b="0" i="1" dirty="0">
                <a:effectLst/>
              </a:rPr>
              <a:t>, </a:t>
            </a:r>
            <a:r>
              <a:rPr lang="es-MX" b="0" i="0" dirty="0">
                <a:effectLst/>
              </a:rPr>
              <a:t>que es una versión en inglés del mismo resumen.</a:t>
            </a:r>
          </a:p>
          <a:p>
            <a:pPr algn="just"/>
            <a:r>
              <a:rPr lang="es-MX" b="1" i="0" dirty="0">
                <a:effectLst/>
                <a:cs typeface="Calibri" panose="020F0502020204030204" pitchFamily="34" charset="0"/>
              </a:rPr>
              <a:t>Palabras clave</a:t>
            </a:r>
          </a:p>
          <a:p>
            <a:pPr marL="0" indent="0" algn="just">
              <a:buNone/>
            </a:pPr>
            <a:r>
              <a:rPr lang="es-MX" b="0" i="0" dirty="0">
                <a:effectLst/>
              </a:rPr>
              <a:t>La idea de este apartado es seleccionar de tres a cinco palabras que den una idea general sobre los temas y subtemas de la presentación.</a:t>
            </a:r>
            <a:endParaRPr lang="es-MX" b="1" i="0" dirty="0">
              <a:effectLst/>
              <a:cs typeface="Calibri" panose="020F0502020204030204" pitchFamily="34" charset="0"/>
            </a:endParaRPr>
          </a:p>
          <a:p>
            <a:pPr algn="just"/>
            <a:endParaRPr lang="es-MX" dirty="0">
              <a:cs typeface="Calibri" panose="020F0502020204030204" pitchFamily="34" charset="0"/>
            </a:endParaRPr>
          </a:p>
        </p:txBody>
      </p:sp>
    </p:spTree>
    <p:extLst>
      <p:ext uri="{BB962C8B-B14F-4D97-AF65-F5344CB8AC3E}">
        <p14:creationId xmlns:p14="http://schemas.microsoft.com/office/powerpoint/2010/main" val="35775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E41C6F-709B-4F62-9232-34D4483166B7}"/>
              </a:ext>
            </a:extLst>
          </p:cNvPr>
          <p:cNvSpPr>
            <a:spLocks noGrp="1"/>
          </p:cNvSpPr>
          <p:nvPr>
            <p:ph idx="1"/>
          </p:nvPr>
        </p:nvSpPr>
        <p:spPr>
          <a:xfrm>
            <a:off x="705678" y="672686"/>
            <a:ext cx="10515600" cy="5813458"/>
          </a:xfrm>
        </p:spPr>
        <p:txBody>
          <a:bodyPr>
            <a:normAutofit/>
          </a:bodyPr>
          <a:lstStyle/>
          <a:p>
            <a:pPr algn="just"/>
            <a:r>
              <a:rPr lang="es-MX" b="1" i="0" dirty="0">
                <a:effectLst/>
                <a:cs typeface="Calibri" panose="020F0502020204030204" pitchFamily="34" charset="0"/>
              </a:rPr>
              <a:t>Introducción</a:t>
            </a:r>
          </a:p>
          <a:p>
            <a:pPr marL="0" indent="0" algn="just">
              <a:buNone/>
            </a:pPr>
            <a:r>
              <a:rPr lang="es-MX" b="0" i="0" dirty="0">
                <a:effectLst/>
                <a:cs typeface="Calibri" panose="020F0502020204030204" pitchFamily="34" charset="0"/>
              </a:rPr>
              <a:t>Debe contener una descripción del tema, el problema, planteamiento, interpretaciones y algún vistazo a las conclusiones de la investigación. El tamaño de la introducción es proporcional a la extensión de la ponencia.</a:t>
            </a:r>
          </a:p>
          <a:p>
            <a:pPr marL="0" indent="0" algn="just">
              <a:buNone/>
            </a:pPr>
            <a:endParaRPr lang="es-MX" dirty="0">
              <a:cs typeface="Calibri" panose="020F0502020204030204" pitchFamily="34" charset="0"/>
            </a:endParaRPr>
          </a:p>
          <a:p>
            <a:pPr algn="just"/>
            <a:r>
              <a:rPr lang="es-MX" b="1" i="0" dirty="0">
                <a:effectLst/>
              </a:rPr>
              <a:t>Cuerpo</a:t>
            </a:r>
          </a:p>
          <a:p>
            <a:pPr marL="0" indent="0" algn="just">
              <a:buNone/>
            </a:pPr>
            <a:r>
              <a:rPr lang="es-MX" dirty="0"/>
              <a:t>S</a:t>
            </a:r>
            <a:r>
              <a:rPr lang="es-MX" b="0" i="0" dirty="0">
                <a:effectLst/>
              </a:rPr>
              <a:t>e expone y se ordena la evidencia recopilada para cumplir con el propósito específico de la ponencia. Es muy importante usar el tipo de pruebas o evidencia requerido según el propósito de la ponencia y el ámbito en el cual se presenta.</a:t>
            </a:r>
            <a:endParaRPr lang="es-MX" dirty="0">
              <a:cs typeface="Calibri" panose="020F0502020204030204" pitchFamily="34" charset="0"/>
            </a:endParaRPr>
          </a:p>
        </p:txBody>
      </p:sp>
    </p:spTree>
    <p:extLst>
      <p:ext uri="{BB962C8B-B14F-4D97-AF65-F5344CB8AC3E}">
        <p14:creationId xmlns:p14="http://schemas.microsoft.com/office/powerpoint/2010/main" val="86769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E208C7-5046-4883-A4AF-477BDE5264D9}"/>
              </a:ext>
            </a:extLst>
          </p:cNvPr>
          <p:cNvSpPr>
            <a:spLocks noGrp="1"/>
          </p:cNvSpPr>
          <p:nvPr>
            <p:ph type="title"/>
          </p:nvPr>
        </p:nvSpPr>
        <p:spPr>
          <a:xfrm>
            <a:off x="1075767" y="1188637"/>
            <a:ext cx="2988234" cy="4480726"/>
          </a:xfrm>
        </p:spPr>
        <p:txBody>
          <a:bodyPr>
            <a:normAutofit/>
          </a:bodyPr>
          <a:lstStyle/>
          <a:p>
            <a:pPr algn="r"/>
            <a:r>
              <a:rPr lang="es-MX" sz="3100" b="1"/>
              <a:t>INFORME DE INVESTIGACIÓN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9B74586-17BB-492D-951F-099246CAFABF}"/>
              </a:ext>
            </a:extLst>
          </p:cNvPr>
          <p:cNvSpPr>
            <a:spLocks noGrp="1"/>
          </p:cNvSpPr>
          <p:nvPr>
            <p:ph idx="1"/>
          </p:nvPr>
        </p:nvSpPr>
        <p:spPr>
          <a:xfrm>
            <a:off x="5255259" y="1648870"/>
            <a:ext cx="5331775" cy="3560260"/>
          </a:xfrm>
        </p:spPr>
        <p:txBody>
          <a:bodyPr anchor="ctr">
            <a:normAutofit fontScale="92500" lnSpcReduction="10000"/>
          </a:bodyPr>
          <a:lstStyle/>
          <a:p>
            <a:pPr marL="0" indent="0" algn="just">
              <a:buNone/>
            </a:pPr>
            <a:endParaRPr lang="es-MX" sz="2400" b="0" i="0" dirty="0">
              <a:effectLst/>
              <a:latin typeface="Verdana" panose="020B0604030504040204" pitchFamily="34" charset="0"/>
            </a:endParaRPr>
          </a:p>
          <a:p>
            <a:pPr marL="0" indent="0" algn="just">
              <a:buNone/>
            </a:pPr>
            <a:endParaRPr lang="es-MX" sz="2400" dirty="0">
              <a:latin typeface="Verdana" panose="020B0604030504040204" pitchFamily="34" charset="0"/>
            </a:endParaRPr>
          </a:p>
          <a:p>
            <a:pPr marL="0" indent="0" algn="just">
              <a:buNone/>
            </a:pPr>
            <a:r>
              <a:rPr lang="es-MX" sz="2400" b="0" i="0" dirty="0">
                <a:effectLst/>
                <a:latin typeface="Verdana" panose="020B0604030504040204" pitchFamily="34" charset="0"/>
              </a:rPr>
              <a:t>Es un documento escrito que tiene el propósito de comunicar los hallazgos de un estudio, reseñando toda la información vinculada a la investigación, desde el diseño metodológico y la fundamentación teórica, hasta la recolección de datos y la interpretación de los resultados.</a:t>
            </a:r>
            <a:endParaRPr lang="es-MX" sz="2400" dirty="0"/>
          </a:p>
        </p:txBody>
      </p:sp>
    </p:spTree>
    <p:extLst>
      <p:ext uri="{BB962C8B-B14F-4D97-AF65-F5344CB8AC3E}">
        <p14:creationId xmlns:p14="http://schemas.microsoft.com/office/powerpoint/2010/main" val="57209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C16373-D710-4190-9EC0-1A9FFC54418F}"/>
              </a:ext>
            </a:extLst>
          </p:cNvPr>
          <p:cNvSpPr>
            <a:spLocks noGrp="1"/>
          </p:cNvSpPr>
          <p:nvPr>
            <p:ph idx="1"/>
          </p:nvPr>
        </p:nvSpPr>
        <p:spPr>
          <a:xfrm>
            <a:off x="838200" y="450574"/>
            <a:ext cx="10515600" cy="5726389"/>
          </a:xfrm>
        </p:spPr>
        <p:txBody>
          <a:bodyPr/>
          <a:lstStyle/>
          <a:p>
            <a:pPr algn="just"/>
            <a:r>
              <a:rPr lang="es-MX" i="0" dirty="0">
                <a:effectLst/>
                <a:latin typeface="Calibri" panose="020F0502020204030204" pitchFamily="34" charset="0"/>
                <a:cs typeface="Calibri" panose="020F0502020204030204" pitchFamily="34" charset="0"/>
              </a:rPr>
              <a:t>Resultados</a:t>
            </a:r>
          </a:p>
          <a:p>
            <a:pPr algn="just"/>
            <a:endParaRPr lang="es-MX" dirty="0">
              <a:latin typeface="Calibri" panose="020F0502020204030204" pitchFamily="34" charset="0"/>
              <a:cs typeface="Calibri" panose="020F0502020204030204" pitchFamily="34" charset="0"/>
            </a:endParaRPr>
          </a:p>
          <a:p>
            <a:pPr marL="0" indent="0" algn="just">
              <a:buNone/>
            </a:pPr>
            <a:r>
              <a:rPr lang="es-MX" i="0" dirty="0">
                <a:effectLst/>
                <a:latin typeface="Calibri" panose="020F0502020204030204" pitchFamily="34" charset="0"/>
                <a:cs typeface="Calibri" panose="020F0502020204030204" pitchFamily="34" charset="0"/>
              </a:rPr>
              <a:t>Es válido iniciar el apartado con una descripción general, en la que se tome en cuenta la muestra, población, condiciones de acceso, características de los participantes, tipo de investigación, entre otros. Una vez hayas hecho esta descripción general, coloca los resultados más relevantes de la ponencia, describiendo los mismos en función del objetivo general al que se apunte.</a:t>
            </a:r>
          </a:p>
          <a:p>
            <a:pPr marL="0" indent="0" algn="just">
              <a:buNone/>
            </a:pPr>
            <a:endParaRPr lang="es-MX" dirty="0">
              <a:latin typeface="Calibri" panose="020F0502020204030204" pitchFamily="34" charset="0"/>
              <a:cs typeface="Calibri" panose="020F0502020204030204" pitchFamily="34" charset="0"/>
            </a:endParaRPr>
          </a:p>
          <a:p>
            <a:pPr marL="0" indent="0" algn="just">
              <a:buNone/>
            </a:pPr>
            <a:r>
              <a:rPr lang="es-MX" i="0" dirty="0">
                <a:effectLst/>
              </a:rPr>
              <a:t>Siempre busca ser conciso y concreto al transmitir las ideas, guardando siempre una estrecha relación entre ellas y los objetivos que han sido planteados al inicio de la ponencia.</a:t>
            </a:r>
            <a:endParaRPr lang="es-MX" i="0" dirty="0">
              <a:effectLst/>
              <a:cs typeface="Calibri" panose="020F0502020204030204" pitchFamily="34" charset="0"/>
            </a:endParaRPr>
          </a:p>
          <a:p>
            <a:pPr algn="just"/>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4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5B903F-D6AE-4A90-A8C5-68CB555D9F98}"/>
              </a:ext>
            </a:extLst>
          </p:cNvPr>
          <p:cNvSpPr>
            <a:spLocks noGrp="1"/>
          </p:cNvSpPr>
          <p:nvPr>
            <p:ph idx="1"/>
          </p:nvPr>
        </p:nvSpPr>
        <p:spPr>
          <a:xfrm>
            <a:off x="838200" y="675861"/>
            <a:ext cx="10515600" cy="5501102"/>
          </a:xfrm>
        </p:spPr>
        <p:txBody>
          <a:bodyPr/>
          <a:lstStyle/>
          <a:p>
            <a:pPr algn="just"/>
            <a:r>
              <a:rPr lang="es-MX" b="1" i="0" dirty="0">
                <a:effectLst/>
                <a:latin typeface="Calibri" panose="020F0502020204030204" pitchFamily="34" charset="0"/>
                <a:cs typeface="Calibri" panose="020F0502020204030204" pitchFamily="34" charset="0"/>
              </a:rPr>
              <a:t>Conclusión</a:t>
            </a:r>
          </a:p>
          <a:p>
            <a:pPr marL="0" indent="0" algn="just">
              <a:buNone/>
            </a:pPr>
            <a:endParaRPr lang="es-MX" b="1" i="0" dirty="0">
              <a:effectLst/>
              <a:latin typeface="Calibri" panose="020F0502020204030204" pitchFamily="34" charset="0"/>
              <a:cs typeface="Calibri" panose="020F0502020204030204" pitchFamily="34" charset="0"/>
            </a:endParaRPr>
          </a:p>
          <a:p>
            <a:pPr marL="0" indent="0" algn="just">
              <a:buNone/>
            </a:pPr>
            <a:r>
              <a:rPr lang="es-MX" b="0" i="0" dirty="0">
                <a:effectLst/>
                <a:latin typeface="Calibri" panose="020F0502020204030204" pitchFamily="34" charset="0"/>
                <a:cs typeface="Calibri" panose="020F0502020204030204" pitchFamily="34" charset="0"/>
              </a:rPr>
              <a:t>Las conclusiones surgen a partir del objeto de estudio, metodología y marco conceptual de la ponencia. Se recomienda que dentro de este apartado se incluyan recomendaciones al público sobre cómo abordar el tema para futuras investigaciones. </a:t>
            </a:r>
          </a:p>
          <a:p>
            <a:pPr marL="0" indent="0" algn="just">
              <a:buNone/>
            </a:pPr>
            <a:endParaRPr lang="es-MX" dirty="0">
              <a:latin typeface="Calibri" panose="020F0502020204030204" pitchFamily="34" charset="0"/>
              <a:cs typeface="Calibri" panose="020F0502020204030204" pitchFamily="34" charset="0"/>
            </a:endParaRPr>
          </a:p>
          <a:p>
            <a:pPr algn="just"/>
            <a:r>
              <a:rPr lang="es-MX" b="1" dirty="0">
                <a:latin typeface="Calibri" panose="020F0502020204030204" pitchFamily="34" charset="0"/>
                <a:cs typeface="Calibri" panose="020F0502020204030204" pitchFamily="34" charset="0"/>
              </a:rPr>
              <a:t>Referencias Bibliográficas</a:t>
            </a:r>
          </a:p>
          <a:p>
            <a:pPr marL="0" indent="0" algn="just">
              <a:buNone/>
            </a:pPr>
            <a:endParaRPr lang="es-MX" b="1" dirty="0">
              <a:latin typeface="Calibri" panose="020F0502020204030204" pitchFamily="34" charset="0"/>
              <a:cs typeface="Calibri" panose="020F0502020204030204" pitchFamily="34" charset="0"/>
            </a:endParaRPr>
          </a:p>
          <a:p>
            <a:pPr marL="0" indent="0" algn="just">
              <a:buNone/>
            </a:pPr>
            <a:r>
              <a:rPr lang="es-MX" dirty="0">
                <a:latin typeface="Calibri" panose="020F0502020204030204" pitchFamily="34" charset="0"/>
                <a:cs typeface="Calibri" panose="020F0502020204030204" pitchFamily="34" charset="0"/>
              </a:rPr>
              <a:t>Se incluyen las fuentes que se consultaron y dan sustento al trabajo de investigación que se expone</a:t>
            </a:r>
          </a:p>
        </p:txBody>
      </p:sp>
    </p:spTree>
    <p:extLst>
      <p:ext uri="{BB962C8B-B14F-4D97-AF65-F5344CB8AC3E}">
        <p14:creationId xmlns:p14="http://schemas.microsoft.com/office/powerpoint/2010/main" val="261846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C798D-C8D4-4A4E-ADC9-933B6FFF3D6A}"/>
              </a:ext>
            </a:extLst>
          </p:cNvPr>
          <p:cNvSpPr>
            <a:spLocks noGrp="1"/>
          </p:cNvSpPr>
          <p:nvPr>
            <p:ph type="title"/>
          </p:nvPr>
        </p:nvSpPr>
        <p:spPr/>
        <p:txBody>
          <a:bodyPr/>
          <a:lstStyle/>
          <a:p>
            <a:r>
              <a:rPr lang="es-MX" b="1" dirty="0">
                <a:solidFill>
                  <a:srgbClr val="FF0000"/>
                </a:solidFill>
                <a:highlight>
                  <a:srgbClr val="FFFF00"/>
                </a:highlight>
              </a:rPr>
              <a:t>ARTÍCULO DE INVESTIGACIÓN</a:t>
            </a:r>
          </a:p>
        </p:txBody>
      </p:sp>
      <p:sp>
        <p:nvSpPr>
          <p:cNvPr id="3" name="Marcador de contenido 2">
            <a:extLst>
              <a:ext uri="{FF2B5EF4-FFF2-40B4-BE49-F238E27FC236}">
                <a16:creationId xmlns:a16="http://schemas.microsoft.com/office/drawing/2014/main" id="{03678BA5-2538-4F67-BD2D-F946648E6724}"/>
              </a:ext>
            </a:extLst>
          </p:cNvPr>
          <p:cNvSpPr>
            <a:spLocks noGrp="1"/>
          </p:cNvSpPr>
          <p:nvPr>
            <p:ph idx="1"/>
          </p:nvPr>
        </p:nvSpPr>
        <p:spPr/>
        <p:txBody>
          <a:bodyPr/>
          <a:lstStyle/>
          <a:p>
            <a:pPr marL="0" indent="0" algn="just">
              <a:buNone/>
            </a:pPr>
            <a:endParaRPr lang="es-MX" b="0" i="0" dirty="0">
              <a:effectLst/>
              <a:latin typeface="Open Sans"/>
            </a:endParaRPr>
          </a:p>
          <a:p>
            <a:pPr marL="0" indent="0" algn="just">
              <a:buNone/>
            </a:pPr>
            <a:endParaRPr lang="es-MX" dirty="0">
              <a:latin typeface="Open Sans"/>
            </a:endParaRPr>
          </a:p>
          <a:p>
            <a:pPr marL="0" indent="0" algn="just">
              <a:buNone/>
            </a:pPr>
            <a:r>
              <a:rPr lang="es-MX" b="0" i="0" dirty="0">
                <a:effectLst/>
                <a:latin typeface="Open Sans"/>
              </a:rPr>
              <a:t>Es un texto que se escribe para ser publicado en una revista especializada (de ingeniería, lenguaje, administración, o cualquier otra disciplina) con el propósito de compartir por primera vez con la comunidad científica, lo resultados parciales o finales de una investigación, realizada con la aplicación de un método científico.</a:t>
            </a:r>
            <a:endParaRPr lang="es-MX" dirty="0"/>
          </a:p>
        </p:txBody>
      </p:sp>
    </p:spTree>
    <p:extLst>
      <p:ext uri="{BB962C8B-B14F-4D97-AF65-F5344CB8AC3E}">
        <p14:creationId xmlns:p14="http://schemas.microsoft.com/office/powerpoint/2010/main" val="207858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46DB2-7320-4A3C-9005-B5F4A4E798DD}"/>
              </a:ext>
            </a:extLst>
          </p:cNvPr>
          <p:cNvSpPr>
            <a:spLocks noGrp="1"/>
          </p:cNvSpPr>
          <p:nvPr>
            <p:ph type="title"/>
          </p:nvPr>
        </p:nvSpPr>
        <p:spPr/>
        <p:txBody>
          <a:bodyPr>
            <a:normAutofit/>
          </a:bodyPr>
          <a:lstStyle/>
          <a:p>
            <a:r>
              <a:rPr lang="es-MX" sz="2800" b="1" dirty="0"/>
              <a:t>Características de un artículo de investigación</a:t>
            </a:r>
          </a:p>
        </p:txBody>
      </p:sp>
      <p:pic>
        <p:nvPicPr>
          <p:cNvPr id="4" name="Marcador de contenido 3">
            <a:extLst>
              <a:ext uri="{FF2B5EF4-FFF2-40B4-BE49-F238E27FC236}">
                <a16:creationId xmlns:a16="http://schemas.microsoft.com/office/drawing/2014/main" id="{AF11FE86-AA83-47E0-90FB-5FDB525F54B8}"/>
              </a:ext>
            </a:extLst>
          </p:cNvPr>
          <p:cNvPicPr>
            <a:picLocks noGrp="1" noChangeAspect="1"/>
          </p:cNvPicPr>
          <p:nvPr>
            <p:ph idx="1"/>
          </p:nvPr>
        </p:nvPicPr>
        <p:blipFill rotWithShape="1">
          <a:blip r:embed="rId2"/>
          <a:srcRect l="2519" t="30682" r="63112" b="17509"/>
          <a:stretch/>
        </p:blipFill>
        <p:spPr>
          <a:xfrm>
            <a:off x="468267" y="1593954"/>
            <a:ext cx="11535047" cy="4898921"/>
          </a:xfrm>
          <a:prstGeom prst="rect">
            <a:avLst/>
          </a:prstGeom>
        </p:spPr>
      </p:pic>
    </p:spTree>
    <p:extLst>
      <p:ext uri="{BB962C8B-B14F-4D97-AF65-F5344CB8AC3E}">
        <p14:creationId xmlns:p14="http://schemas.microsoft.com/office/powerpoint/2010/main" val="2901312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C92BC-8887-4E54-907C-AA1384703F01}"/>
              </a:ext>
            </a:extLst>
          </p:cNvPr>
          <p:cNvSpPr>
            <a:spLocks noGrp="1"/>
          </p:cNvSpPr>
          <p:nvPr>
            <p:ph type="title"/>
          </p:nvPr>
        </p:nvSpPr>
        <p:spPr>
          <a:xfrm>
            <a:off x="838200" y="139838"/>
            <a:ext cx="10515600" cy="1325563"/>
          </a:xfrm>
        </p:spPr>
        <p:txBody>
          <a:bodyPr/>
          <a:lstStyle/>
          <a:p>
            <a:r>
              <a:rPr lang="es-MX" b="1" dirty="0"/>
              <a:t>Estructura de un artículo de investigación</a:t>
            </a:r>
          </a:p>
        </p:txBody>
      </p:sp>
      <p:sp>
        <p:nvSpPr>
          <p:cNvPr id="3" name="Marcador de contenido 2">
            <a:extLst>
              <a:ext uri="{FF2B5EF4-FFF2-40B4-BE49-F238E27FC236}">
                <a16:creationId xmlns:a16="http://schemas.microsoft.com/office/drawing/2014/main" id="{F0D7F613-62AA-48AD-9BB2-5AC2A3D301A1}"/>
              </a:ext>
            </a:extLst>
          </p:cNvPr>
          <p:cNvSpPr>
            <a:spLocks noGrp="1"/>
          </p:cNvSpPr>
          <p:nvPr>
            <p:ph idx="1"/>
          </p:nvPr>
        </p:nvSpPr>
        <p:spPr>
          <a:xfrm>
            <a:off x="838200" y="1311965"/>
            <a:ext cx="10515600" cy="4864998"/>
          </a:xfrm>
        </p:spPr>
        <p:txBody>
          <a:bodyPr/>
          <a:lstStyle/>
          <a:p>
            <a:pPr marL="0" indent="0" algn="just">
              <a:buNone/>
            </a:pPr>
            <a:r>
              <a:rPr lang="es-MX" b="0" i="0" dirty="0">
                <a:effectLst/>
                <a:latin typeface="Open Sans"/>
              </a:rPr>
              <a:t>La estructura de un artículo científico no es totalmente rígida. Cada revista puede tener alguno de los siguientes aspectos en acápites diferentes, pero conservando las características antes mencionadas.</a:t>
            </a:r>
          </a:p>
          <a:p>
            <a:pPr marL="0" indent="0" algn="just">
              <a:buNone/>
            </a:pPr>
            <a:endParaRPr lang="es-MX" dirty="0">
              <a:latin typeface="Open Sans"/>
            </a:endParaRPr>
          </a:p>
          <a:p>
            <a:pPr marL="0" indent="0" algn="just">
              <a:buNone/>
            </a:pPr>
            <a:endParaRPr lang="es-MX" dirty="0"/>
          </a:p>
        </p:txBody>
      </p:sp>
      <p:pic>
        <p:nvPicPr>
          <p:cNvPr id="4" name="Imagen 3">
            <a:extLst>
              <a:ext uri="{FF2B5EF4-FFF2-40B4-BE49-F238E27FC236}">
                <a16:creationId xmlns:a16="http://schemas.microsoft.com/office/drawing/2014/main" id="{6AF87B74-D016-441B-8AF9-5D37B26D1BA3}"/>
              </a:ext>
            </a:extLst>
          </p:cNvPr>
          <p:cNvPicPr>
            <a:picLocks noChangeAspect="1"/>
          </p:cNvPicPr>
          <p:nvPr/>
        </p:nvPicPr>
        <p:blipFill rotWithShape="1">
          <a:blip r:embed="rId2"/>
          <a:srcRect l="978" t="29263" r="62391" b="14409"/>
          <a:stretch/>
        </p:blipFill>
        <p:spPr>
          <a:xfrm>
            <a:off x="1311966" y="2978426"/>
            <a:ext cx="10041834" cy="3739736"/>
          </a:xfrm>
          <a:prstGeom prst="rect">
            <a:avLst/>
          </a:prstGeom>
        </p:spPr>
      </p:pic>
    </p:spTree>
    <p:extLst>
      <p:ext uri="{BB962C8B-B14F-4D97-AF65-F5344CB8AC3E}">
        <p14:creationId xmlns:p14="http://schemas.microsoft.com/office/powerpoint/2010/main" val="366848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2C78FD-41D8-46A4-83C5-D4020ECDCA80}"/>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572C237A-5D4F-46BB-8697-F08A1FAC944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B8D0A5C9-CF1D-4C12-B42B-79F6A65238C4}"/>
              </a:ext>
            </a:extLst>
          </p:cNvPr>
          <p:cNvPicPr>
            <a:picLocks noChangeAspect="1"/>
          </p:cNvPicPr>
          <p:nvPr/>
        </p:nvPicPr>
        <p:blipFill rotWithShape="1">
          <a:blip r:embed="rId2"/>
          <a:srcRect t="29189" r="61786" b="11653"/>
          <a:stretch/>
        </p:blipFill>
        <p:spPr>
          <a:xfrm>
            <a:off x="838200" y="365125"/>
            <a:ext cx="10715171" cy="6127750"/>
          </a:xfrm>
          <a:prstGeom prst="rect">
            <a:avLst/>
          </a:prstGeom>
        </p:spPr>
      </p:pic>
    </p:spTree>
    <p:extLst>
      <p:ext uri="{BB962C8B-B14F-4D97-AF65-F5344CB8AC3E}">
        <p14:creationId xmlns:p14="http://schemas.microsoft.com/office/powerpoint/2010/main" val="50995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291D-5E9A-4B24-BE35-6D30DE239E9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DD7A957-7983-4C01-98E5-97F85F799ECB}"/>
              </a:ext>
            </a:extLst>
          </p:cNvPr>
          <p:cNvSpPr>
            <a:spLocks noGrp="1"/>
          </p:cNvSpPr>
          <p:nvPr>
            <p:ph idx="1"/>
          </p:nvPr>
        </p:nvSpPr>
        <p:spPr/>
        <p:txBody>
          <a:bodyPr>
            <a:normAutofit/>
          </a:bodyPr>
          <a:lstStyle/>
          <a:p>
            <a:endParaRPr lang="es-MX" dirty="0"/>
          </a:p>
          <a:p>
            <a:endParaRPr lang="es-MX" dirty="0"/>
          </a:p>
          <a:p>
            <a:endParaRPr lang="es-MX" dirty="0"/>
          </a:p>
          <a:p>
            <a:endParaRPr lang="es-MX" dirty="0"/>
          </a:p>
          <a:p>
            <a:endParaRPr lang="es-MX" dirty="0"/>
          </a:p>
          <a:p>
            <a:endParaRPr lang="es-MX" dirty="0"/>
          </a:p>
          <a:p>
            <a:endParaRPr lang="es-MX" dirty="0"/>
          </a:p>
          <a:p>
            <a:pPr marL="0" indent="0">
              <a:buNone/>
            </a:pPr>
            <a:r>
              <a:rPr lang="es-MX" sz="2000" b="0" i="0" dirty="0">
                <a:effectLst/>
                <a:latin typeface="Open Sans"/>
              </a:rPr>
              <a:t>Vargas, A. (2015). El artículo académico. Programa editorial Universidad del Valle.</a:t>
            </a:r>
            <a:endParaRPr lang="es-MX" sz="2000" dirty="0"/>
          </a:p>
        </p:txBody>
      </p:sp>
      <p:pic>
        <p:nvPicPr>
          <p:cNvPr id="4" name="Imagen 3">
            <a:extLst>
              <a:ext uri="{FF2B5EF4-FFF2-40B4-BE49-F238E27FC236}">
                <a16:creationId xmlns:a16="http://schemas.microsoft.com/office/drawing/2014/main" id="{10654299-4BE5-4236-A754-3F2EF4260F40}"/>
              </a:ext>
            </a:extLst>
          </p:cNvPr>
          <p:cNvPicPr>
            <a:picLocks noChangeAspect="1"/>
          </p:cNvPicPr>
          <p:nvPr/>
        </p:nvPicPr>
        <p:blipFill rotWithShape="1">
          <a:blip r:embed="rId2"/>
          <a:srcRect l="833" t="43555" r="62500" b="17853"/>
          <a:stretch/>
        </p:blipFill>
        <p:spPr>
          <a:xfrm>
            <a:off x="820318" y="476363"/>
            <a:ext cx="10551364" cy="4499429"/>
          </a:xfrm>
          <a:prstGeom prst="rect">
            <a:avLst/>
          </a:prstGeom>
        </p:spPr>
      </p:pic>
    </p:spTree>
    <p:extLst>
      <p:ext uri="{BB962C8B-B14F-4D97-AF65-F5344CB8AC3E}">
        <p14:creationId xmlns:p14="http://schemas.microsoft.com/office/powerpoint/2010/main" val="97213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70E21F9-E984-4EB9-9B93-AE0558AB3886}"/>
              </a:ext>
            </a:extLst>
          </p:cNvPr>
          <p:cNvSpPr>
            <a:spLocks noGrp="1"/>
          </p:cNvSpPr>
          <p:nvPr>
            <p:ph type="title"/>
          </p:nvPr>
        </p:nvSpPr>
        <p:spPr>
          <a:xfrm>
            <a:off x="643467" y="1698171"/>
            <a:ext cx="3962061" cy="4516360"/>
          </a:xfrm>
        </p:spPr>
        <p:txBody>
          <a:bodyPr anchor="t">
            <a:normAutofit/>
          </a:bodyPr>
          <a:lstStyle/>
          <a:p>
            <a:r>
              <a:rPr lang="es-MX" sz="3600" b="1">
                <a:highlight>
                  <a:srgbClr val="FFFF00"/>
                </a:highlight>
              </a:rPr>
              <a:t>Tesis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0D9877BD-E8DD-488E-B14C-7C35ABC2A203}"/>
              </a:ext>
            </a:extLst>
          </p:cNvPr>
          <p:cNvSpPr>
            <a:spLocks noGrp="1"/>
          </p:cNvSpPr>
          <p:nvPr>
            <p:ph idx="1"/>
          </p:nvPr>
        </p:nvSpPr>
        <p:spPr>
          <a:xfrm>
            <a:off x="5070020" y="841830"/>
            <a:ext cx="6478513" cy="5372702"/>
          </a:xfrm>
        </p:spPr>
        <p:txBody>
          <a:bodyPr>
            <a:normAutofit lnSpcReduction="10000"/>
          </a:bodyPr>
          <a:lstStyle/>
          <a:p>
            <a:pPr marL="0" indent="0" algn="just">
              <a:buNone/>
            </a:pPr>
            <a:r>
              <a:rPr lang="es-MX" sz="2400" dirty="0"/>
              <a:t>En estricto sentido académico, podemos entender como tesis:</a:t>
            </a:r>
          </a:p>
          <a:p>
            <a:pPr algn="just"/>
            <a:endParaRPr lang="es-MX" sz="2400" dirty="0"/>
          </a:p>
          <a:p>
            <a:pPr algn="just"/>
            <a:r>
              <a:rPr lang="es-MX" sz="2400" dirty="0"/>
              <a:t>La presentación de una obra escrita con el propósito de demostrar una teoría siguiendo el método y rigor científicos de una investigación; la tesis está compuesta por una teoría sugerida para probar, un método de investigación, la realización de pruebas que afirmen o refuten la teoría y la conclusión a la que llega con esa tesis.</a:t>
            </a:r>
          </a:p>
          <a:p>
            <a:pPr algn="just"/>
            <a:endParaRPr lang="es-MX" sz="2400" dirty="0"/>
          </a:p>
          <a:p>
            <a:pPr algn="just"/>
            <a:r>
              <a:rPr lang="es-MX" sz="2400" dirty="0"/>
              <a:t>La tesis, pues, es el punto de partida que se propone para iniciar la búsqueda de una verdad y, así, mediante el análisis, la discusión y diversos métodos de investigación, establecer un conocimiento certero.</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7000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C3537B75-B7D8-441C-B9EE-219BD35ADE3C}"/>
              </a:ext>
            </a:extLst>
          </p:cNvPr>
          <p:cNvSpPr>
            <a:spLocks noGrp="1"/>
          </p:cNvSpPr>
          <p:nvPr>
            <p:ph type="title"/>
          </p:nvPr>
        </p:nvSpPr>
        <p:spPr>
          <a:xfrm>
            <a:off x="640080" y="1243013"/>
            <a:ext cx="3855720" cy="4371974"/>
          </a:xfrm>
        </p:spPr>
        <p:txBody>
          <a:bodyPr>
            <a:normAutofit/>
          </a:bodyPr>
          <a:lstStyle/>
          <a:p>
            <a:r>
              <a:rPr lang="es-MX" dirty="0">
                <a:solidFill>
                  <a:schemeClr val="tx2"/>
                </a:solidFill>
              </a:rPr>
              <a:t>Tesis para trámite </a:t>
            </a:r>
            <a:r>
              <a:rPr lang="es-MX" dirty="0" err="1">
                <a:solidFill>
                  <a:schemeClr val="tx2"/>
                </a:solidFill>
              </a:rPr>
              <a:t>recepcional</a:t>
            </a:r>
            <a:endParaRPr lang="es-MX" dirty="0">
              <a:solidFill>
                <a:schemeClr val="tx2"/>
              </a:solidFill>
            </a:endParaRPr>
          </a:p>
        </p:txBody>
      </p:sp>
      <p:sp>
        <p:nvSpPr>
          <p:cNvPr id="3" name="Marcador de contenido 2">
            <a:extLst>
              <a:ext uri="{FF2B5EF4-FFF2-40B4-BE49-F238E27FC236}">
                <a16:creationId xmlns:a16="http://schemas.microsoft.com/office/drawing/2014/main" id="{3D60946B-6FCE-4660-843F-A58506889268}"/>
              </a:ext>
            </a:extLst>
          </p:cNvPr>
          <p:cNvSpPr>
            <a:spLocks noGrp="1"/>
          </p:cNvSpPr>
          <p:nvPr>
            <p:ph idx="1"/>
          </p:nvPr>
        </p:nvSpPr>
        <p:spPr>
          <a:xfrm>
            <a:off x="6172200" y="804672"/>
            <a:ext cx="5221224" cy="5230368"/>
          </a:xfrm>
        </p:spPr>
        <p:txBody>
          <a:bodyPr anchor="ctr">
            <a:normAutofit/>
          </a:bodyPr>
          <a:lstStyle/>
          <a:p>
            <a:pPr algn="just"/>
            <a:r>
              <a:rPr lang="es-MX" dirty="0">
                <a:solidFill>
                  <a:schemeClr val="tx2"/>
                </a:solidFill>
              </a:rPr>
              <a:t>Es la investigación que realiza el pasante de una carrera de licenciatura sobre un tema específico relativo a su disciplina, con el propósito de explorarlo y presentar sus resultados en un trabajo documentado que utilizará para la sustentación de su examen profesional.</a:t>
            </a:r>
          </a:p>
        </p:txBody>
      </p:sp>
    </p:spTree>
    <p:extLst>
      <p:ext uri="{BB962C8B-B14F-4D97-AF65-F5344CB8AC3E}">
        <p14:creationId xmlns:p14="http://schemas.microsoft.com/office/powerpoint/2010/main" val="234556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1FCA8D-66A7-4320-8F56-A411F26B8EEC}"/>
              </a:ext>
            </a:extLst>
          </p:cNvPr>
          <p:cNvSpPr>
            <a:spLocks noGrp="1"/>
          </p:cNvSpPr>
          <p:nvPr>
            <p:ph type="title"/>
          </p:nvPr>
        </p:nvSpPr>
        <p:spPr>
          <a:xfrm>
            <a:off x="1016805" y="1345958"/>
            <a:ext cx="4193196" cy="4166085"/>
          </a:xfrm>
        </p:spPr>
        <p:txBody>
          <a:bodyPr>
            <a:normAutofit/>
          </a:bodyPr>
          <a:lstStyle/>
          <a:p>
            <a:r>
              <a:rPr lang="es-MX" sz="4600"/>
              <a:t>Estructura de una tesis</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29710764-A87E-4FA5-B8F8-E73DF2F92F17}"/>
              </a:ext>
            </a:extLst>
          </p:cNvPr>
          <p:cNvSpPr>
            <a:spLocks noGrp="1"/>
          </p:cNvSpPr>
          <p:nvPr>
            <p:ph idx="1"/>
          </p:nvPr>
        </p:nvSpPr>
        <p:spPr>
          <a:xfrm>
            <a:off x="6229734" y="750307"/>
            <a:ext cx="5369326" cy="5357387"/>
          </a:xfrm>
        </p:spPr>
        <p:txBody>
          <a:bodyPr anchor="ctr">
            <a:normAutofit fontScale="92500" lnSpcReduction="20000"/>
          </a:bodyPr>
          <a:lstStyle/>
          <a:p>
            <a:pPr marL="0" indent="0" algn="just">
              <a:buNone/>
            </a:pPr>
            <a:r>
              <a:rPr lang="es-MX" sz="2400" b="0" i="0" dirty="0">
                <a:effectLst/>
                <a:latin typeface="Open Sans"/>
              </a:rPr>
              <a:t>Las características varían de acuerdo al campo de investigación abordado, una tesis suele estar estructurada de la siguiente manera:</a:t>
            </a:r>
          </a:p>
          <a:p>
            <a:pPr algn="just"/>
            <a:endParaRPr lang="es-MX" sz="2400" dirty="0">
              <a:latin typeface="Open Sans"/>
            </a:endParaRPr>
          </a:p>
          <a:p>
            <a:pPr algn="just"/>
            <a:r>
              <a:rPr lang="es-MX" sz="2400" b="1" i="0" dirty="0">
                <a:effectLst/>
                <a:latin typeface="Open Sans"/>
              </a:rPr>
              <a:t>Preliminares.</a:t>
            </a:r>
            <a:r>
              <a:rPr lang="es-MX" sz="2400" b="0" i="0" dirty="0">
                <a:effectLst/>
                <a:latin typeface="Open Sans"/>
              </a:rPr>
              <a:t> </a:t>
            </a:r>
          </a:p>
          <a:p>
            <a:pPr marL="0" indent="0" algn="just">
              <a:buNone/>
            </a:pPr>
            <a:endParaRPr lang="es-MX" sz="2400" b="0" i="0" dirty="0">
              <a:effectLst/>
              <a:latin typeface="Open Sans"/>
            </a:endParaRPr>
          </a:p>
          <a:p>
            <a:pPr marL="0" indent="0" algn="just">
              <a:buNone/>
            </a:pPr>
            <a:r>
              <a:rPr lang="es-MX" sz="2400" b="0" i="0" dirty="0">
                <a:effectLst/>
                <a:latin typeface="Open Sans"/>
              </a:rPr>
              <a:t>Todo aquello que antecede a la investigación propiamente dicha, como son la portada, el </a:t>
            </a:r>
            <a:r>
              <a:rPr lang="es-MX" sz="2400" b="0" i="0" u="none" strike="noStrike" dirty="0">
                <a:effectLst/>
                <a:latin typeface="Open Sans"/>
              </a:rPr>
              <a:t>resumen</a:t>
            </a:r>
            <a:r>
              <a:rPr lang="es-MX" sz="2400" b="0" i="0" dirty="0">
                <a:effectLst/>
                <a:latin typeface="Open Sans"/>
              </a:rPr>
              <a:t> de la investigación (para </a:t>
            </a:r>
            <a:r>
              <a:rPr lang="es-MX" sz="2400" b="0" i="0" u="none" strike="noStrike" dirty="0">
                <a:effectLst/>
                <a:latin typeface="Open Sans"/>
              </a:rPr>
              <a:t>referencias</a:t>
            </a:r>
            <a:r>
              <a:rPr lang="es-MX" sz="2400" b="0" i="0" dirty="0">
                <a:effectLst/>
                <a:latin typeface="Open Sans"/>
              </a:rPr>
              <a:t>), los índices del contenido, la dedicatoria, agradecimientos  y, finalmente, una </a:t>
            </a:r>
            <a:r>
              <a:rPr lang="es-MX" sz="2400" b="0" i="0" u="none" strike="noStrike" dirty="0">
                <a:effectLst/>
                <a:latin typeface="Open Sans"/>
              </a:rPr>
              <a:t>introducción</a:t>
            </a:r>
            <a:r>
              <a:rPr lang="es-MX" sz="2400" b="0" i="0" dirty="0">
                <a:effectLst/>
                <a:latin typeface="Open Sans"/>
              </a:rPr>
              <a:t> general al tema que se plantea abordar.</a:t>
            </a:r>
            <a:br>
              <a:rPr lang="es-MX" sz="2400" b="0" i="0" dirty="0">
                <a:effectLst/>
                <a:latin typeface="Open Sans"/>
              </a:rPr>
            </a:br>
            <a:br>
              <a:rPr lang="es-MX" sz="2400" b="0" i="0" dirty="0">
                <a:effectLst/>
                <a:latin typeface="Open Sans"/>
              </a:rPr>
            </a:br>
            <a:br>
              <a:rPr lang="es-MX" sz="2400" b="0" i="0" dirty="0">
                <a:effectLst/>
                <a:latin typeface="Open Sans"/>
              </a:rPr>
            </a:br>
            <a:endParaRPr lang="es-MX" sz="2400" dirty="0"/>
          </a:p>
        </p:txBody>
      </p:sp>
    </p:spTree>
    <p:extLst>
      <p:ext uri="{BB962C8B-B14F-4D97-AF65-F5344CB8AC3E}">
        <p14:creationId xmlns:p14="http://schemas.microsoft.com/office/powerpoint/2010/main" val="136594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8711D-0D36-4B26-AC5F-F10E46893E67}"/>
              </a:ext>
            </a:extLst>
          </p:cNvPr>
          <p:cNvSpPr>
            <a:spLocks noGrp="1"/>
          </p:cNvSpPr>
          <p:nvPr>
            <p:ph type="title"/>
          </p:nvPr>
        </p:nvSpPr>
        <p:spPr>
          <a:xfrm>
            <a:off x="4965430" y="629268"/>
            <a:ext cx="6586491" cy="1286160"/>
          </a:xfrm>
        </p:spPr>
        <p:txBody>
          <a:bodyPr anchor="b">
            <a:normAutofit/>
          </a:bodyPr>
          <a:lstStyle/>
          <a:p>
            <a:r>
              <a:rPr lang="es-MX" sz="4100"/>
              <a:t>Características del informe de investigación</a:t>
            </a:r>
          </a:p>
        </p:txBody>
      </p:sp>
      <p:sp>
        <p:nvSpPr>
          <p:cNvPr id="3" name="Marcador de contenido 2">
            <a:extLst>
              <a:ext uri="{FF2B5EF4-FFF2-40B4-BE49-F238E27FC236}">
                <a16:creationId xmlns:a16="http://schemas.microsoft.com/office/drawing/2014/main" id="{82077BD7-B701-4114-BBB9-BD37F9DC6641}"/>
              </a:ext>
            </a:extLst>
          </p:cNvPr>
          <p:cNvSpPr>
            <a:spLocks noGrp="1"/>
          </p:cNvSpPr>
          <p:nvPr>
            <p:ph idx="1"/>
          </p:nvPr>
        </p:nvSpPr>
        <p:spPr>
          <a:xfrm>
            <a:off x="4965431" y="2438400"/>
            <a:ext cx="6586489" cy="3785419"/>
          </a:xfrm>
        </p:spPr>
        <p:txBody>
          <a:bodyPr>
            <a:normAutofit/>
          </a:bodyPr>
          <a:lstStyle/>
          <a:p>
            <a:r>
              <a:rPr lang="es-MX" sz="2000" b="0" i="0">
                <a:effectLst/>
                <a:latin typeface="Verdana" panose="020B0604030504040204" pitchFamily="34" charset="0"/>
              </a:rPr>
              <a:t>Sentido expositivo: el texto tiene la finalidad de informar sobre un tema y los resultados de un estudio.</a:t>
            </a:r>
          </a:p>
          <a:p>
            <a:endParaRPr lang="es-MX" sz="2000">
              <a:latin typeface="Verdana" panose="020B0604030504040204" pitchFamily="34" charset="0"/>
            </a:endParaRPr>
          </a:p>
          <a:p>
            <a:r>
              <a:rPr lang="es-MX" sz="2000" b="0" i="0">
                <a:effectLst/>
                <a:latin typeface="Verdana" panose="020B0604030504040204" pitchFamily="34" charset="0"/>
              </a:rPr>
              <a:t>Alcance explicativo: el trabajo pretende hacerle comprender al lector los datos presentados.</a:t>
            </a:r>
          </a:p>
          <a:p>
            <a:endParaRPr lang="es-MX" sz="2000">
              <a:latin typeface="Verdana" panose="020B0604030504040204" pitchFamily="34" charset="0"/>
            </a:endParaRPr>
          </a:p>
          <a:p>
            <a:r>
              <a:rPr lang="es-MX" sz="2000" b="0" i="0">
                <a:effectLst/>
                <a:latin typeface="Verdana" panose="020B0604030504040204" pitchFamily="34" charset="0"/>
              </a:rPr>
              <a:t> Objetividad: el lenguaje debe ser objetivo, preciso y comprensible.</a:t>
            </a:r>
            <a:endParaRPr lang="es-MX" sz="2000"/>
          </a:p>
        </p:txBody>
      </p:sp>
      <p:pic>
        <p:nvPicPr>
          <p:cNvPr id="5" name="Picture 4">
            <a:extLst>
              <a:ext uri="{FF2B5EF4-FFF2-40B4-BE49-F238E27FC236}">
                <a16:creationId xmlns:a16="http://schemas.microsoft.com/office/drawing/2014/main" id="{F237E02D-C7AB-4B2F-B8EE-7E3AA94811EB}"/>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40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5A00EE-CDC4-4692-8913-DAAB70F38D71}"/>
              </a:ext>
            </a:extLst>
          </p:cNvPr>
          <p:cNvPicPr>
            <a:picLocks noChangeAspect="1"/>
          </p:cNvPicPr>
          <p:nvPr/>
        </p:nvPicPr>
        <p:blipFill rotWithShape="1">
          <a:blip r:embed="rId2"/>
          <a:srcRect l="10348" r="32687" b="-2"/>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3" name="Marcador de contenido 2">
            <a:extLst>
              <a:ext uri="{FF2B5EF4-FFF2-40B4-BE49-F238E27FC236}">
                <a16:creationId xmlns:a16="http://schemas.microsoft.com/office/drawing/2014/main" id="{DF4B3D2B-D386-4F6A-AB19-8A46C3417517}"/>
              </a:ext>
            </a:extLst>
          </p:cNvPr>
          <p:cNvSpPr>
            <a:spLocks noGrp="1"/>
          </p:cNvSpPr>
          <p:nvPr>
            <p:ph idx="1"/>
          </p:nvPr>
        </p:nvSpPr>
        <p:spPr>
          <a:xfrm>
            <a:off x="5923612" y="804670"/>
            <a:ext cx="5620688" cy="5653280"/>
          </a:xfrm>
        </p:spPr>
        <p:txBody>
          <a:bodyPr anchor="ctr">
            <a:normAutofit fontScale="92500" lnSpcReduction="20000"/>
          </a:bodyPr>
          <a:lstStyle/>
          <a:p>
            <a:r>
              <a:rPr lang="es-MX" sz="2400" b="1" i="0" dirty="0">
                <a:solidFill>
                  <a:schemeClr val="tx2"/>
                </a:solidFill>
                <a:effectLst/>
                <a:latin typeface="Calibri" panose="020F0502020204030204" pitchFamily="34" charset="0"/>
                <a:cs typeface="Calibri" panose="020F0502020204030204" pitchFamily="34" charset="0"/>
              </a:rPr>
              <a:t>Antecedentes. </a:t>
            </a:r>
          </a:p>
          <a:p>
            <a:pPr marL="0" indent="0">
              <a:buNone/>
            </a:pPr>
            <a:endParaRPr lang="es-MX" sz="2400" b="1" dirty="0">
              <a:solidFill>
                <a:schemeClr val="tx2"/>
              </a:solidFill>
              <a:latin typeface="Calibri" panose="020F0502020204030204" pitchFamily="34" charset="0"/>
              <a:cs typeface="Calibri" panose="020F0502020204030204" pitchFamily="34" charset="0"/>
            </a:endParaRPr>
          </a:p>
          <a:p>
            <a:pPr marL="0" indent="0">
              <a:buNone/>
            </a:pPr>
            <a:r>
              <a:rPr lang="es-MX" sz="2400" b="0" i="0" dirty="0">
                <a:solidFill>
                  <a:schemeClr val="tx2"/>
                </a:solidFill>
                <a:effectLst/>
                <a:latin typeface="Calibri" panose="020F0502020204030204" pitchFamily="34" charset="0"/>
                <a:cs typeface="Calibri" panose="020F0502020204030204" pitchFamily="34" charset="0"/>
              </a:rPr>
              <a:t>Una explicación contextual respecto al estado de la materia al momento de iniciar el trabajo de investigación, atendiendo a lo dicho por autores previos y resultados de investigaciones previas.</a:t>
            </a:r>
          </a:p>
          <a:p>
            <a:pPr marL="0" indent="0">
              <a:buNone/>
            </a:pPr>
            <a:endParaRPr lang="es-MX" sz="2400" b="0" i="0" dirty="0">
              <a:solidFill>
                <a:schemeClr val="tx2"/>
              </a:solidFill>
              <a:effectLst/>
              <a:latin typeface="Calibri" panose="020F0502020204030204" pitchFamily="34" charset="0"/>
              <a:cs typeface="Calibri" panose="020F0502020204030204" pitchFamily="34" charset="0"/>
            </a:endParaRPr>
          </a:p>
          <a:p>
            <a:r>
              <a:rPr lang="es-MX" sz="2400" b="1" i="0" u="none" strike="noStrike" dirty="0">
                <a:solidFill>
                  <a:schemeClr val="tx2"/>
                </a:solidFill>
                <a:effectLst/>
                <a:latin typeface="Calibri" panose="020F0502020204030204" pitchFamily="34" charset="0"/>
                <a:cs typeface="Calibri" panose="020F0502020204030204" pitchFamily="34" charset="0"/>
              </a:rPr>
              <a:t>Metodología</a:t>
            </a:r>
            <a:r>
              <a:rPr lang="es-MX" sz="2400" b="1" i="0" dirty="0">
                <a:solidFill>
                  <a:schemeClr val="tx2"/>
                </a:solidFill>
                <a:effectLst/>
                <a:latin typeface="Calibri" panose="020F0502020204030204" pitchFamily="34" charset="0"/>
                <a:cs typeface="Calibri" panose="020F0502020204030204" pitchFamily="34" charset="0"/>
              </a:rPr>
              <a:t> empleada. </a:t>
            </a:r>
          </a:p>
          <a:p>
            <a:pPr marL="0" indent="0">
              <a:buNone/>
            </a:pPr>
            <a:endParaRPr lang="es-MX" sz="2400" b="1" dirty="0">
              <a:solidFill>
                <a:schemeClr val="tx2"/>
              </a:solidFill>
              <a:latin typeface="Calibri" panose="020F0502020204030204" pitchFamily="34" charset="0"/>
              <a:cs typeface="Calibri" panose="020F0502020204030204" pitchFamily="34" charset="0"/>
            </a:endParaRPr>
          </a:p>
          <a:p>
            <a:pPr marL="0" indent="0">
              <a:buNone/>
            </a:pPr>
            <a:r>
              <a:rPr lang="es-MX" sz="2400" b="0" i="0" dirty="0">
                <a:solidFill>
                  <a:schemeClr val="tx2"/>
                </a:solidFill>
                <a:effectLst/>
                <a:latin typeface="Calibri" panose="020F0502020204030204" pitchFamily="34" charset="0"/>
                <a:cs typeface="Calibri" panose="020F0502020204030204" pitchFamily="34" charset="0"/>
              </a:rPr>
              <a:t>Donde se explican qué </a:t>
            </a:r>
            <a:r>
              <a:rPr lang="es-MX" sz="2400" b="0" i="0" u="none" strike="noStrike" dirty="0">
                <a:solidFill>
                  <a:schemeClr val="tx2"/>
                </a:solidFill>
                <a:effectLst/>
                <a:latin typeface="Calibri" panose="020F0502020204030204" pitchFamily="34" charset="0"/>
                <a:cs typeface="Calibri" panose="020F0502020204030204" pitchFamily="34" charset="0"/>
              </a:rPr>
              <a:t>datos</a:t>
            </a:r>
            <a:r>
              <a:rPr lang="es-MX" sz="2400" b="0" i="0" dirty="0">
                <a:solidFill>
                  <a:schemeClr val="tx2"/>
                </a:solidFill>
                <a:effectLst/>
                <a:latin typeface="Calibri" panose="020F0502020204030204" pitchFamily="34" charset="0"/>
                <a:cs typeface="Calibri" panose="020F0502020204030204" pitchFamily="34" charset="0"/>
              </a:rPr>
              <a:t> y fuentes se usaron, cuáles métodos de investigación o de </a:t>
            </a:r>
            <a:r>
              <a:rPr lang="es-MX" sz="2400" b="0" i="0" u="none" strike="noStrike" dirty="0">
                <a:solidFill>
                  <a:schemeClr val="tx2"/>
                </a:solidFill>
                <a:effectLst/>
                <a:latin typeface="Calibri" panose="020F0502020204030204" pitchFamily="34" charset="0"/>
                <a:cs typeface="Calibri" panose="020F0502020204030204" pitchFamily="34" charset="0"/>
              </a:rPr>
              <a:t>experimentación</a:t>
            </a:r>
            <a:r>
              <a:rPr lang="es-MX" sz="2400" b="0" i="0" dirty="0">
                <a:solidFill>
                  <a:schemeClr val="tx2"/>
                </a:solidFill>
                <a:effectLst/>
                <a:latin typeface="Calibri" panose="020F0502020204030204" pitchFamily="34" charset="0"/>
                <a:cs typeface="Calibri" panose="020F0502020204030204" pitchFamily="34" charset="0"/>
              </a:rPr>
              <a:t>, dependiendo del campo, y cuál es el </a:t>
            </a:r>
            <a:r>
              <a:rPr lang="es-MX" sz="2400" b="0" i="0" u="none" strike="noStrike" dirty="0">
                <a:solidFill>
                  <a:schemeClr val="tx2"/>
                </a:solidFill>
                <a:effectLst/>
                <a:latin typeface="Calibri" panose="020F0502020204030204" pitchFamily="34" charset="0"/>
                <a:cs typeface="Calibri" panose="020F0502020204030204" pitchFamily="34" charset="0"/>
              </a:rPr>
              <a:t>marco teórico</a:t>
            </a:r>
            <a:r>
              <a:rPr lang="es-MX" sz="2400" b="0" i="0" dirty="0">
                <a:solidFill>
                  <a:schemeClr val="tx2"/>
                </a:solidFill>
                <a:effectLst/>
                <a:latin typeface="Calibri" panose="020F0502020204030204" pitchFamily="34" charset="0"/>
                <a:cs typeface="Calibri" panose="020F0502020204030204" pitchFamily="34" charset="0"/>
              </a:rPr>
              <a:t> o </a:t>
            </a:r>
            <a:r>
              <a:rPr lang="es-MX" sz="2400" b="0" i="0" u="none" strike="noStrike" dirty="0">
                <a:solidFill>
                  <a:schemeClr val="tx2"/>
                </a:solidFill>
                <a:effectLst/>
                <a:latin typeface="Calibri" panose="020F0502020204030204" pitchFamily="34" charset="0"/>
                <a:cs typeface="Calibri" panose="020F0502020204030204" pitchFamily="34" charset="0"/>
              </a:rPr>
              <a:t>hipótesis</a:t>
            </a:r>
            <a:r>
              <a:rPr lang="es-MX" sz="2400" b="0" i="0" dirty="0">
                <a:solidFill>
                  <a:schemeClr val="tx2"/>
                </a:solidFill>
                <a:effectLst/>
                <a:latin typeface="Calibri" panose="020F0502020204030204" pitchFamily="34" charset="0"/>
                <a:cs typeface="Calibri" panose="020F0502020204030204" pitchFamily="34" charset="0"/>
              </a:rPr>
              <a:t> central de la investigación.</a:t>
            </a:r>
            <a:br>
              <a:rPr lang="es-MX" sz="2400" b="0" i="0" dirty="0">
                <a:solidFill>
                  <a:schemeClr val="tx2"/>
                </a:solidFill>
                <a:effectLst/>
                <a:latin typeface="Calibri" panose="020F0502020204030204" pitchFamily="34" charset="0"/>
                <a:cs typeface="Calibri" panose="020F0502020204030204" pitchFamily="34" charset="0"/>
              </a:rPr>
            </a:br>
            <a:br>
              <a:rPr lang="es-MX" sz="2400" b="0" i="0" dirty="0">
                <a:solidFill>
                  <a:schemeClr val="tx2"/>
                </a:solidFill>
                <a:effectLst/>
                <a:latin typeface="Calibri" panose="020F0502020204030204" pitchFamily="34" charset="0"/>
                <a:cs typeface="Calibri" panose="020F0502020204030204" pitchFamily="34" charset="0"/>
              </a:rPr>
            </a:br>
            <a:br>
              <a:rPr lang="es-MX" sz="2400" b="0" i="0" dirty="0">
                <a:solidFill>
                  <a:schemeClr val="tx2"/>
                </a:solidFill>
                <a:effectLst/>
                <a:latin typeface="Calibri" panose="020F0502020204030204" pitchFamily="34" charset="0"/>
                <a:cs typeface="Calibri" panose="020F0502020204030204" pitchFamily="34" charset="0"/>
              </a:rPr>
            </a:br>
            <a:br>
              <a:rPr lang="es-MX" sz="2400" b="0" i="0" dirty="0">
                <a:solidFill>
                  <a:schemeClr val="tx2"/>
                </a:solidFill>
                <a:effectLst/>
                <a:latin typeface="Calibri" panose="020F0502020204030204" pitchFamily="34" charset="0"/>
                <a:cs typeface="Calibri" panose="020F0502020204030204" pitchFamily="34" charset="0"/>
              </a:rPr>
            </a:br>
            <a:endParaRPr lang="es-MX"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16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F80E94-7FA1-409A-A56E-957EFA7A2697}"/>
              </a:ext>
            </a:extLst>
          </p:cNvPr>
          <p:cNvSpPr>
            <a:spLocks noGrp="1"/>
          </p:cNvSpPr>
          <p:nvPr>
            <p:ph idx="1"/>
          </p:nvPr>
        </p:nvSpPr>
        <p:spPr>
          <a:xfrm>
            <a:off x="838200" y="689113"/>
            <a:ext cx="10515600" cy="5487850"/>
          </a:xfrm>
        </p:spPr>
        <p:txBody>
          <a:bodyPr>
            <a:normAutofit lnSpcReduction="10000"/>
          </a:bodyPr>
          <a:lstStyle/>
          <a:p>
            <a:pPr algn="just"/>
            <a:r>
              <a:rPr lang="es-MX" b="1" i="0" dirty="0">
                <a:solidFill>
                  <a:srgbClr val="000000"/>
                </a:solidFill>
                <a:effectLst/>
                <a:latin typeface="Open Sans"/>
              </a:rPr>
              <a:t>Resultados</a:t>
            </a:r>
          </a:p>
          <a:p>
            <a:pPr algn="just"/>
            <a:endParaRPr lang="es-MX" b="0" i="0" dirty="0">
              <a:solidFill>
                <a:srgbClr val="000000"/>
              </a:solidFill>
              <a:effectLst/>
              <a:latin typeface="Open Sans"/>
            </a:endParaRPr>
          </a:p>
          <a:p>
            <a:pPr marL="0" indent="0" algn="just">
              <a:buNone/>
            </a:pPr>
            <a:r>
              <a:rPr lang="es-MX" b="0" i="0" dirty="0">
                <a:solidFill>
                  <a:srgbClr val="000000"/>
                </a:solidFill>
                <a:effectLst/>
                <a:latin typeface="Open Sans"/>
              </a:rPr>
              <a:t>Aquí se presentan los resultados propios del autor, con sus respectivos </a:t>
            </a:r>
            <a:r>
              <a:rPr lang="es-MX" b="0" i="0" u="none" strike="noStrike" dirty="0">
                <a:solidFill>
                  <a:srgbClr val="000000"/>
                </a:solidFill>
                <a:effectLst/>
                <a:latin typeface="Open Sans"/>
              </a:rPr>
              <a:t>análisis</a:t>
            </a:r>
            <a:r>
              <a:rPr lang="es-MX" b="0" i="0" dirty="0">
                <a:solidFill>
                  <a:srgbClr val="000000"/>
                </a:solidFill>
                <a:effectLst/>
                <a:latin typeface="Open Sans"/>
              </a:rPr>
              <a:t> para saber qué significan, qué dicen, y una discusión que conduzca eventualmente a las conclusiones.</a:t>
            </a:r>
            <a:br>
              <a:rPr lang="es-MX" b="0" i="0" dirty="0">
                <a:solidFill>
                  <a:srgbClr val="000000"/>
                </a:solidFill>
                <a:effectLst/>
                <a:latin typeface="Open Sans"/>
              </a:rPr>
            </a:br>
            <a:br>
              <a:rPr lang="es-MX" b="0" i="0" dirty="0">
                <a:solidFill>
                  <a:srgbClr val="000000"/>
                </a:solidFill>
                <a:effectLst/>
                <a:latin typeface="Open Sans"/>
              </a:rPr>
            </a:br>
            <a:endParaRPr lang="es-MX" b="0" i="0" dirty="0">
              <a:solidFill>
                <a:srgbClr val="000000"/>
              </a:solidFill>
              <a:effectLst/>
              <a:latin typeface="Open Sans"/>
            </a:endParaRPr>
          </a:p>
          <a:p>
            <a:pPr algn="just"/>
            <a:r>
              <a:rPr lang="es-MX" b="1" i="0" u="none" strike="noStrike" dirty="0">
                <a:solidFill>
                  <a:srgbClr val="000000"/>
                </a:solidFill>
                <a:effectLst/>
                <a:latin typeface="Open Sans"/>
              </a:rPr>
              <a:t>Conclusiones</a:t>
            </a:r>
            <a:r>
              <a:rPr lang="es-MX" b="1" i="0" dirty="0">
                <a:solidFill>
                  <a:srgbClr val="000000"/>
                </a:solidFill>
                <a:effectLst/>
                <a:latin typeface="Open Sans"/>
              </a:rPr>
              <a:t> y limitaciones</a:t>
            </a:r>
          </a:p>
          <a:p>
            <a:pPr algn="just"/>
            <a:endParaRPr lang="es-MX" b="0" i="0" dirty="0">
              <a:solidFill>
                <a:srgbClr val="000000"/>
              </a:solidFill>
              <a:effectLst/>
              <a:latin typeface="Open Sans"/>
            </a:endParaRPr>
          </a:p>
          <a:p>
            <a:pPr marL="0" indent="0" algn="just">
              <a:buNone/>
            </a:pPr>
            <a:r>
              <a:rPr lang="es-MX" b="0" i="0" dirty="0">
                <a:solidFill>
                  <a:srgbClr val="000000"/>
                </a:solidFill>
                <a:effectLst/>
                <a:latin typeface="Open Sans"/>
              </a:rPr>
              <a:t>Donde se explican los aportes de la investigación al campo del saber específico, y las advertencias para futuros investigadores.</a:t>
            </a:r>
            <a:br>
              <a:rPr lang="es-MX" b="0" i="0" dirty="0">
                <a:solidFill>
                  <a:srgbClr val="000000"/>
                </a:solidFill>
                <a:effectLst/>
                <a:latin typeface="Open Sans"/>
              </a:rPr>
            </a:br>
            <a:br>
              <a:rPr lang="es-MX" b="0" i="0" dirty="0">
                <a:solidFill>
                  <a:srgbClr val="000000"/>
                </a:solidFill>
                <a:effectLst/>
                <a:latin typeface="Open Sans"/>
              </a:rPr>
            </a:br>
            <a:endParaRPr lang="es-MX" dirty="0"/>
          </a:p>
        </p:txBody>
      </p:sp>
    </p:spTree>
    <p:extLst>
      <p:ext uri="{BB962C8B-B14F-4D97-AF65-F5344CB8AC3E}">
        <p14:creationId xmlns:p14="http://schemas.microsoft.com/office/powerpoint/2010/main" val="341345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1AD9BF-B59B-4E63-BBCC-34C00E601B29}"/>
              </a:ext>
            </a:extLst>
          </p:cNvPr>
          <p:cNvSpPr>
            <a:spLocks noGrp="1"/>
          </p:cNvSpPr>
          <p:nvPr>
            <p:ph idx="1"/>
          </p:nvPr>
        </p:nvSpPr>
        <p:spPr>
          <a:xfrm>
            <a:off x="838200" y="1033670"/>
            <a:ext cx="10515600" cy="5143293"/>
          </a:xfrm>
        </p:spPr>
        <p:txBody>
          <a:bodyPr>
            <a:normAutofit fontScale="92500" lnSpcReduction="10000"/>
          </a:bodyPr>
          <a:lstStyle/>
          <a:p>
            <a:pPr algn="just"/>
            <a:r>
              <a:rPr lang="es-MX" b="1" i="0" dirty="0">
                <a:solidFill>
                  <a:srgbClr val="000000"/>
                </a:solidFill>
                <a:effectLst/>
                <a:latin typeface="Open Sans"/>
              </a:rPr>
              <a:t>Referencias bibliográficas</a:t>
            </a:r>
            <a:endParaRPr lang="es-MX" b="0" i="0" dirty="0">
              <a:solidFill>
                <a:srgbClr val="000000"/>
              </a:solidFill>
              <a:effectLst/>
              <a:latin typeface="Open Sans"/>
            </a:endParaRPr>
          </a:p>
          <a:p>
            <a:pPr marL="0" indent="0" algn="just">
              <a:buNone/>
            </a:pPr>
            <a:endParaRPr lang="es-MX" dirty="0">
              <a:solidFill>
                <a:srgbClr val="000000"/>
              </a:solidFill>
              <a:latin typeface="Open Sans"/>
            </a:endParaRPr>
          </a:p>
          <a:p>
            <a:pPr marL="0" indent="0" algn="just">
              <a:buNone/>
            </a:pPr>
            <a:r>
              <a:rPr lang="es-MX" b="0" i="0" dirty="0">
                <a:solidFill>
                  <a:srgbClr val="000000"/>
                </a:solidFill>
                <a:effectLst/>
                <a:latin typeface="Open Sans"/>
              </a:rPr>
              <a:t>Aquí se detallan los libros y materiales consultados a lo largo de la investigación con todos sus datos editoriales completos.</a:t>
            </a:r>
          </a:p>
          <a:p>
            <a:pPr marL="0" indent="0" algn="just">
              <a:buNone/>
            </a:pPr>
            <a:endParaRPr lang="es-MX" dirty="0">
              <a:solidFill>
                <a:srgbClr val="000000"/>
              </a:solidFill>
              <a:latin typeface="Open Sans"/>
            </a:endParaRPr>
          </a:p>
          <a:p>
            <a:pPr algn="just"/>
            <a:r>
              <a:rPr lang="es-MX" b="1" i="0" dirty="0">
                <a:solidFill>
                  <a:srgbClr val="000000"/>
                </a:solidFill>
                <a:effectLst/>
                <a:latin typeface="Open Sans"/>
              </a:rPr>
              <a:t>Apéndices. </a:t>
            </a:r>
          </a:p>
          <a:p>
            <a:pPr marL="0" indent="0" algn="just">
              <a:buNone/>
            </a:pPr>
            <a:endParaRPr lang="es-MX" b="1" dirty="0">
              <a:solidFill>
                <a:srgbClr val="000000"/>
              </a:solidFill>
              <a:latin typeface="Open Sans"/>
            </a:endParaRPr>
          </a:p>
          <a:p>
            <a:pPr marL="0" indent="0" algn="just">
              <a:buNone/>
            </a:pPr>
            <a:r>
              <a:rPr lang="es-MX" b="0" i="0" dirty="0">
                <a:solidFill>
                  <a:srgbClr val="000000"/>
                </a:solidFill>
                <a:effectLst/>
                <a:latin typeface="Open Sans"/>
              </a:rPr>
              <a:t>Se orden en este segmento todas las tablas, gráficos, imágenes, cuadros, etc. que ayuden a comprender los resultados.</a:t>
            </a:r>
            <a:br>
              <a:rPr lang="es-MX" b="0" i="0" dirty="0">
                <a:solidFill>
                  <a:srgbClr val="000000"/>
                </a:solidFill>
                <a:effectLst/>
                <a:latin typeface="Open Sans"/>
              </a:rPr>
            </a:br>
            <a:br>
              <a:rPr lang="es-MX" b="0" i="0" dirty="0">
                <a:solidFill>
                  <a:srgbClr val="000000"/>
                </a:solidFill>
                <a:effectLst/>
                <a:latin typeface="Open Sans"/>
              </a:rPr>
            </a:br>
            <a:br>
              <a:rPr lang="es-MX" b="0" i="0" dirty="0">
                <a:solidFill>
                  <a:srgbClr val="000000"/>
                </a:solidFill>
                <a:effectLst/>
                <a:latin typeface="Open Sans"/>
              </a:rPr>
            </a:br>
            <a:br>
              <a:rPr lang="es-MX" b="0" i="0" dirty="0">
                <a:solidFill>
                  <a:srgbClr val="000000"/>
                </a:solidFill>
                <a:effectLst/>
                <a:latin typeface="Open Sans"/>
              </a:rPr>
            </a:br>
            <a:endParaRPr lang="es-MX" dirty="0"/>
          </a:p>
        </p:txBody>
      </p:sp>
    </p:spTree>
    <p:extLst>
      <p:ext uri="{BB962C8B-B14F-4D97-AF65-F5344CB8AC3E}">
        <p14:creationId xmlns:p14="http://schemas.microsoft.com/office/powerpoint/2010/main" val="359368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A605E71A-92CA-4078-9FE9-961CC6C4EA85}"/>
              </a:ext>
            </a:extLst>
          </p:cNvPr>
          <p:cNvGraphicFramePr>
            <a:graphicFrameLocks noGrp="1"/>
          </p:cNvGraphicFramePr>
          <p:nvPr>
            <p:ph idx="1"/>
            <p:extLst>
              <p:ext uri="{D42A27DB-BD31-4B8C-83A1-F6EECF244321}">
                <p14:modId xmlns:p14="http://schemas.microsoft.com/office/powerpoint/2010/main" val="2285431344"/>
              </p:ext>
            </p:extLst>
          </p:nvPr>
        </p:nvGraphicFramePr>
        <p:xfrm>
          <a:off x="1115568" y="870857"/>
          <a:ext cx="10232136" cy="513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50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0DF7A2E0-168D-471B-B279-C2CF260C9194}"/>
              </a:ext>
            </a:extLst>
          </p:cNvPr>
          <p:cNvGraphicFramePr>
            <a:graphicFrameLocks noGrp="1"/>
          </p:cNvGraphicFramePr>
          <p:nvPr>
            <p:ph idx="1"/>
            <p:extLst>
              <p:ext uri="{D42A27DB-BD31-4B8C-83A1-F6EECF244321}">
                <p14:modId xmlns:p14="http://schemas.microsoft.com/office/powerpoint/2010/main" val="187357806"/>
              </p:ext>
            </p:extLst>
          </p:nvPr>
        </p:nvGraphicFramePr>
        <p:xfrm>
          <a:off x="838200" y="711200"/>
          <a:ext cx="105156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90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D87015C0-7DE9-422B-AA24-C43F5A859A5B}"/>
              </a:ext>
            </a:extLst>
          </p:cNvPr>
          <p:cNvSpPr>
            <a:spLocks noGrp="1"/>
          </p:cNvSpPr>
          <p:nvPr>
            <p:ph type="title"/>
          </p:nvPr>
        </p:nvSpPr>
        <p:spPr>
          <a:xfrm>
            <a:off x="535020" y="685800"/>
            <a:ext cx="2780271" cy="5105400"/>
          </a:xfrm>
        </p:spPr>
        <p:txBody>
          <a:bodyPr>
            <a:normAutofit/>
          </a:bodyPr>
          <a:lstStyle/>
          <a:p>
            <a:r>
              <a:rPr lang="es-MX" sz="3700">
                <a:solidFill>
                  <a:srgbClr val="FFFFFF"/>
                </a:solidFill>
              </a:rPr>
              <a:t>Estructura de un informe de investigación</a:t>
            </a:r>
          </a:p>
        </p:txBody>
      </p:sp>
      <p:graphicFrame>
        <p:nvGraphicFramePr>
          <p:cNvPr id="5" name="Marcador de contenido 2">
            <a:extLst>
              <a:ext uri="{FF2B5EF4-FFF2-40B4-BE49-F238E27FC236}">
                <a16:creationId xmlns:a16="http://schemas.microsoft.com/office/drawing/2014/main" id="{502F9D6D-58A1-4CEF-AA05-7B179086763C}"/>
              </a:ext>
            </a:extLst>
          </p:cNvPr>
          <p:cNvGraphicFramePr>
            <a:graphicFrameLocks noGrp="1"/>
          </p:cNvGraphicFramePr>
          <p:nvPr>
            <p:ph idx="1"/>
            <p:extLst>
              <p:ext uri="{D42A27DB-BD31-4B8C-83A1-F6EECF244321}">
                <p14:modId xmlns:p14="http://schemas.microsoft.com/office/powerpoint/2010/main" val="3778019138"/>
              </p:ext>
            </p:extLst>
          </p:nvPr>
        </p:nvGraphicFramePr>
        <p:xfrm>
          <a:off x="5050431" y="259216"/>
          <a:ext cx="6492875" cy="583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61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gnifying glass">
            <a:extLst>
              <a:ext uri="{FF2B5EF4-FFF2-40B4-BE49-F238E27FC236}">
                <a16:creationId xmlns:a16="http://schemas.microsoft.com/office/drawing/2014/main" id="{D0F356A0-0DCA-42AD-8995-FC47DAE499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Marcador de contenido 2">
            <a:extLst>
              <a:ext uri="{FF2B5EF4-FFF2-40B4-BE49-F238E27FC236}">
                <a16:creationId xmlns:a16="http://schemas.microsoft.com/office/drawing/2014/main" id="{0FA1ECB2-5A5D-4A5B-9FE6-DC045BA44D59}"/>
              </a:ext>
            </a:extLst>
          </p:cNvPr>
          <p:cNvSpPr>
            <a:spLocks noGrp="1"/>
          </p:cNvSpPr>
          <p:nvPr>
            <p:ph idx="1"/>
          </p:nvPr>
        </p:nvSpPr>
        <p:spPr>
          <a:xfrm>
            <a:off x="838200" y="1825625"/>
            <a:ext cx="10515600" cy="4351338"/>
          </a:xfrm>
        </p:spPr>
        <p:txBody>
          <a:bodyPr>
            <a:normAutofit/>
          </a:bodyPr>
          <a:lstStyle/>
          <a:p>
            <a:pPr algn="just"/>
            <a:r>
              <a:rPr lang="es-MX" sz="2200" b="1" i="0" dirty="0">
                <a:effectLst/>
                <a:latin typeface="roboto"/>
              </a:rPr>
              <a:t>Introducción</a:t>
            </a:r>
            <a:endParaRPr lang="es-MX" sz="2200" b="0" i="0" dirty="0">
              <a:effectLst/>
              <a:latin typeface="roboto"/>
            </a:endParaRPr>
          </a:p>
          <a:p>
            <a:pPr marL="0" indent="0" algn="just">
              <a:buNone/>
            </a:pPr>
            <a:r>
              <a:rPr lang="es-MX" sz="2200" b="0" i="0" dirty="0">
                <a:effectLst/>
                <a:latin typeface="Verdana" panose="020B0604030504040204" pitchFamily="34" charset="0"/>
              </a:rPr>
              <a:t>Es la sección en la que se brinda contexto al estudio, abordando el porqué de la investigación, así como el alcance que tendrá. Debe explicarse también bajo qué preceptos filosóficos se manejarán, es decir, dónde consideran que se encuentra la fuente del saber o la naturaleza del conocimiento.</a:t>
            </a:r>
          </a:p>
          <a:p>
            <a:pPr algn="just"/>
            <a:endParaRPr lang="es-MX" sz="2200" dirty="0"/>
          </a:p>
          <a:p>
            <a:pPr algn="just"/>
            <a:r>
              <a:rPr lang="es-MX" sz="2200" b="1" i="0" dirty="0">
                <a:effectLst/>
                <a:latin typeface="roboto"/>
              </a:rPr>
              <a:t>Objetivos e hipótesis</a:t>
            </a:r>
            <a:endParaRPr lang="es-MX" sz="2200" b="0" i="0" dirty="0">
              <a:effectLst/>
              <a:latin typeface="roboto"/>
            </a:endParaRPr>
          </a:p>
          <a:p>
            <a:pPr marL="0" indent="0" algn="just">
              <a:buNone/>
            </a:pPr>
            <a:r>
              <a:rPr lang="es-MX" sz="2200" b="0" i="0" dirty="0">
                <a:effectLst/>
                <a:latin typeface="Verdana" panose="020B0604030504040204" pitchFamily="34" charset="0"/>
              </a:rPr>
              <a:t>Todo informe de investigación debe indicar los objetivos del estudio y las preguntas que orientarán el planteamiento del problema, a las cuales se les buscará respuesta. Dependiendo de la naturaleza del trabajo puede incluir una hipótesis, que será validada o refutada con los resultados.</a:t>
            </a:r>
          </a:p>
          <a:p>
            <a:pPr algn="just"/>
            <a:endParaRPr lang="es-MX" sz="2200" dirty="0"/>
          </a:p>
        </p:txBody>
      </p:sp>
    </p:spTree>
    <p:extLst>
      <p:ext uri="{BB962C8B-B14F-4D97-AF65-F5344CB8AC3E}">
        <p14:creationId xmlns:p14="http://schemas.microsoft.com/office/powerpoint/2010/main" val="363465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ibros">
            <a:extLst>
              <a:ext uri="{FF2B5EF4-FFF2-40B4-BE49-F238E27FC236}">
                <a16:creationId xmlns:a16="http://schemas.microsoft.com/office/drawing/2014/main" id="{E9AB8CAB-5CAB-42FA-8347-5E2514753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Marcador de contenido 2">
            <a:extLst>
              <a:ext uri="{FF2B5EF4-FFF2-40B4-BE49-F238E27FC236}">
                <a16:creationId xmlns:a16="http://schemas.microsoft.com/office/drawing/2014/main" id="{46E05011-C64A-4127-B09E-50E52A5F546B}"/>
              </a:ext>
            </a:extLst>
          </p:cNvPr>
          <p:cNvSpPr>
            <a:spLocks noGrp="1"/>
          </p:cNvSpPr>
          <p:nvPr>
            <p:ph idx="1"/>
          </p:nvPr>
        </p:nvSpPr>
        <p:spPr>
          <a:xfrm>
            <a:off x="838200" y="1485106"/>
            <a:ext cx="10515600" cy="4691857"/>
          </a:xfrm>
        </p:spPr>
        <p:txBody>
          <a:bodyPr>
            <a:normAutofit/>
          </a:bodyPr>
          <a:lstStyle/>
          <a:p>
            <a:pPr algn="just"/>
            <a:r>
              <a:rPr lang="es-MX" sz="2000" b="1" i="0" dirty="0">
                <a:effectLst/>
                <a:latin typeface="roboto"/>
              </a:rPr>
              <a:t>Antecedentes y marco teórico</a:t>
            </a:r>
            <a:endParaRPr lang="es-MX" sz="2000" b="0" i="0" dirty="0">
              <a:effectLst/>
              <a:latin typeface="roboto"/>
            </a:endParaRPr>
          </a:p>
          <a:p>
            <a:pPr marL="0" indent="0" algn="just">
              <a:buNone/>
            </a:pPr>
            <a:endParaRPr lang="es-MX" sz="2000" b="0" i="0" dirty="0">
              <a:effectLst/>
              <a:latin typeface="Verdana" panose="020B0604030504040204" pitchFamily="34" charset="0"/>
            </a:endParaRPr>
          </a:p>
          <a:p>
            <a:pPr marL="0" indent="0" algn="just">
              <a:buNone/>
            </a:pPr>
            <a:r>
              <a:rPr lang="es-MX" sz="2000" b="0" i="0" dirty="0">
                <a:effectLst/>
                <a:latin typeface="Verdana" panose="020B0604030504040204" pitchFamily="34" charset="0"/>
              </a:rPr>
              <a:t>En estos capítulos se hace un recorrido por estudios similares que se hayan realizado previamente y que sirvan de conocimiento base para la investigación. Además supone una revisión de la literatura sobre el tema, los modelos teóricos que se manejarán, así como la definición de los términos a utilizar.</a:t>
            </a:r>
          </a:p>
          <a:p>
            <a:pPr marL="0" indent="0" algn="just">
              <a:buNone/>
            </a:pPr>
            <a:endParaRPr lang="es-MX" sz="2000" dirty="0">
              <a:latin typeface="Verdana" panose="020B0604030504040204" pitchFamily="34" charset="0"/>
            </a:endParaRPr>
          </a:p>
          <a:p>
            <a:pPr algn="just"/>
            <a:r>
              <a:rPr lang="es-MX" sz="2000" b="1" i="0" dirty="0">
                <a:effectLst/>
                <a:latin typeface="roboto"/>
              </a:rPr>
              <a:t>Metodología</a:t>
            </a:r>
            <a:endParaRPr lang="es-MX" sz="2000" b="0" i="0" dirty="0">
              <a:effectLst/>
              <a:latin typeface="roboto"/>
            </a:endParaRPr>
          </a:p>
          <a:p>
            <a:pPr marL="0" indent="0" algn="just">
              <a:buNone/>
            </a:pPr>
            <a:r>
              <a:rPr lang="es-MX" sz="2000" b="0" i="0" dirty="0">
                <a:effectLst/>
                <a:latin typeface="Verdana" panose="020B0604030504040204" pitchFamily="34" charset="0"/>
              </a:rPr>
              <a:t>El diseño general de la investigación supone la descripción de los métodos, procedimientos e instrumentos a implementarse para la recolección de datos, así como para su análisis e interpretación. De esta manera el estudio adquiere la validez y confiabilidad necesarias para ser aceptado por la comunidad académica.</a:t>
            </a:r>
          </a:p>
          <a:p>
            <a:pPr marL="0" indent="0" algn="just">
              <a:buNone/>
            </a:pPr>
            <a:endParaRPr lang="es-MX" sz="2000" b="0" i="0" dirty="0">
              <a:effectLst/>
              <a:latin typeface="Verdana" panose="020B0604030504040204" pitchFamily="34" charset="0"/>
            </a:endParaRPr>
          </a:p>
          <a:p>
            <a:pPr marL="0" indent="0" algn="just">
              <a:buNone/>
            </a:pPr>
            <a:endParaRPr lang="es-MX" sz="2000" dirty="0">
              <a:latin typeface="Verdana" panose="020B0604030504040204" pitchFamily="34" charset="0"/>
            </a:endParaRPr>
          </a:p>
          <a:p>
            <a:pPr marL="0" indent="0" algn="just">
              <a:buNone/>
            </a:pPr>
            <a:endParaRPr lang="es-MX" sz="2000" dirty="0"/>
          </a:p>
        </p:txBody>
      </p:sp>
    </p:spTree>
    <p:extLst>
      <p:ext uri="{BB962C8B-B14F-4D97-AF65-F5344CB8AC3E}">
        <p14:creationId xmlns:p14="http://schemas.microsoft.com/office/powerpoint/2010/main" val="115333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Estadísticas">
            <a:extLst>
              <a:ext uri="{FF2B5EF4-FFF2-40B4-BE49-F238E27FC236}">
                <a16:creationId xmlns:a16="http://schemas.microsoft.com/office/drawing/2014/main" id="{223249BB-163B-4D87-840C-D357CBB1DF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15" name="Marcador de contenido 2">
            <a:extLst>
              <a:ext uri="{FF2B5EF4-FFF2-40B4-BE49-F238E27FC236}">
                <a16:creationId xmlns:a16="http://schemas.microsoft.com/office/drawing/2014/main" id="{8D38404B-DB65-4CA3-937F-4AB3E90F444F}"/>
              </a:ext>
            </a:extLst>
          </p:cNvPr>
          <p:cNvSpPr>
            <a:spLocks noGrp="1"/>
          </p:cNvSpPr>
          <p:nvPr>
            <p:ph idx="1"/>
          </p:nvPr>
        </p:nvSpPr>
        <p:spPr>
          <a:xfrm>
            <a:off x="838200" y="1485106"/>
            <a:ext cx="10515600" cy="4691857"/>
          </a:xfrm>
        </p:spPr>
        <p:txBody>
          <a:bodyPr>
            <a:normAutofit/>
          </a:bodyPr>
          <a:lstStyle/>
          <a:p>
            <a:pPr marL="0" indent="0" algn="just">
              <a:buNone/>
            </a:pPr>
            <a:endParaRPr lang="es-MX" sz="2000" b="0" i="0" dirty="0">
              <a:effectLst/>
              <a:latin typeface="Verdana" panose="020B0604030504040204" pitchFamily="34" charset="0"/>
            </a:endParaRPr>
          </a:p>
          <a:p>
            <a:pPr algn="just"/>
            <a:r>
              <a:rPr lang="es-MX" sz="2000" b="1" i="0" dirty="0">
                <a:effectLst/>
                <a:latin typeface="roboto"/>
              </a:rPr>
              <a:t>Resultados y discusión</a:t>
            </a:r>
            <a:endParaRPr lang="es-MX" sz="2000" b="0" i="0" dirty="0">
              <a:effectLst/>
              <a:latin typeface="roboto"/>
            </a:endParaRPr>
          </a:p>
          <a:p>
            <a:pPr marL="0" indent="0" algn="just">
              <a:buNone/>
            </a:pPr>
            <a:r>
              <a:rPr lang="es-MX" sz="2000" b="0" i="0" dirty="0">
                <a:effectLst/>
                <a:latin typeface="Verdana" panose="020B0604030504040204" pitchFamily="34" charset="0"/>
              </a:rPr>
              <a:t>Constituye la parte más importante del informe, en el cual se presentan de manera organizada los hallazgos mediante tablas, gráficos o diagramas, en el caso de investigaciones cuantitativas. De ser cuantitativa se incluirá el análisis de la entrevistas y observaciones recopiladas para el estudio.</a:t>
            </a:r>
          </a:p>
          <a:p>
            <a:pPr marL="0" indent="0" algn="just">
              <a:buNone/>
            </a:pPr>
            <a:endParaRPr lang="es-MX" sz="2000" dirty="0">
              <a:latin typeface="Verdana" panose="020B0604030504040204" pitchFamily="34" charset="0"/>
            </a:endParaRPr>
          </a:p>
          <a:p>
            <a:pPr algn="just"/>
            <a:r>
              <a:rPr lang="es-MX" sz="2000" b="1" i="0" dirty="0">
                <a:effectLst/>
                <a:latin typeface="roboto"/>
              </a:rPr>
              <a:t>Conclusiones y recomendaciones</a:t>
            </a:r>
            <a:endParaRPr lang="es-MX" sz="2000" b="0" i="0" dirty="0">
              <a:effectLst/>
              <a:latin typeface="roboto"/>
            </a:endParaRPr>
          </a:p>
          <a:p>
            <a:pPr marL="0" indent="0" algn="just">
              <a:buNone/>
            </a:pPr>
            <a:r>
              <a:rPr lang="es-MX" sz="2000" b="0" i="0" dirty="0">
                <a:effectLst/>
                <a:latin typeface="Verdana" panose="020B0604030504040204" pitchFamily="34" charset="0"/>
              </a:rPr>
              <a:t>Finalmente el informe de investigación debe cerrar con las conclusiones a las que se llegaron luego del análisis y la contraposición de la información. Se incluirán además recomendaciones para próximas investigaciones en el área, nuevas perspectivas o interrogantes del tema abordado.</a:t>
            </a:r>
          </a:p>
          <a:p>
            <a:pPr marL="0" indent="0" algn="just">
              <a:buNone/>
            </a:pPr>
            <a:endParaRPr lang="es-MX" sz="2000" b="0" i="0" dirty="0">
              <a:effectLst/>
              <a:latin typeface="Verdana" panose="020B0604030504040204" pitchFamily="34" charset="0"/>
            </a:endParaRPr>
          </a:p>
          <a:p>
            <a:pPr algn="just"/>
            <a:endParaRPr lang="es-MX" sz="2000" dirty="0"/>
          </a:p>
        </p:txBody>
      </p:sp>
    </p:spTree>
    <p:extLst>
      <p:ext uri="{BB962C8B-B14F-4D97-AF65-F5344CB8AC3E}">
        <p14:creationId xmlns:p14="http://schemas.microsoft.com/office/powerpoint/2010/main" val="5608114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2291</Words>
  <Application>Microsoft Office PowerPoint</Application>
  <PresentationFormat>Panorámica</PresentationFormat>
  <Paragraphs>162</Paragraphs>
  <Slides>32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Open Sans</vt:lpstr>
      <vt:lpstr>roboto</vt:lpstr>
      <vt:lpstr>Verdana</vt:lpstr>
      <vt:lpstr>Tema de Office</vt:lpstr>
      <vt:lpstr>UNIDAD 1 De la investigación educativa y la práctica docente. Elementos teórico-metodológicos para su desarrollo</vt:lpstr>
      <vt:lpstr>INFORME DE INVESTIGACIÓN</vt:lpstr>
      <vt:lpstr>Características del informe de investigación</vt:lpstr>
      <vt:lpstr>Presentación de PowerPoint</vt:lpstr>
      <vt:lpstr>Presentación de PowerPoint</vt:lpstr>
      <vt:lpstr>Estructura de un informe de investigación</vt:lpstr>
      <vt:lpstr>Presentación de PowerPoint</vt:lpstr>
      <vt:lpstr>Presentación de PowerPoint</vt:lpstr>
      <vt:lpstr>Presentación de PowerPoint</vt:lpstr>
      <vt:lpstr>Presentación de PowerPoint</vt:lpstr>
      <vt:lpstr>Tipos de informe de investigación</vt:lpstr>
      <vt:lpstr>Presentación de PowerPoint</vt:lpstr>
      <vt:lpstr>Presentación de PowerPoint</vt:lpstr>
      <vt:lpstr>PONENCIA</vt:lpstr>
      <vt:lpstr>Presentación de PowerPoint</vt:lpstr>
      <vt:lpstr>Presentación de PowerPoint</vt:lpstr>
      <vt:lpstr>Estructura de una ponencia </vt:lpstr>
      <vt:lpstr>Presentación de PowerPoint</vt:lpstr>
      <vt:lpstr>Presentación de PowerPoint</vt:lpstr>
      <vt:lpstr>Presentación de PowerPoint</vt:lpstr>
      <vt:lpstr>Presentación de PowerPoint</vt:lpstr>
      <vt:lpstr>ARTÍCULO DE INVESTIGACIÓN</vt:lpstr>
      <vt:lpstr>Características de un artículo de investigación</vt:lpstr>
      <vt:lpstr>Estructura de un artículo de investigación</vt:lpstr>
      <vt:lpstr>Presentación de PowerPoint</vt:lpstr>
      <vt:lpstr>Presentación de PowerPoint</vt:lpstr>
      <vt:lpstr>Tesis</vt:lpstr>
      <vt:lpstr>Tesis para trámite recepcional</vt:lpstr>
      <vt:lpstr>Estructura de una tesis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De la investigación educativa y la práctica docente. Elementos teórico-metodológicos para su desarrollo</dc:title>
  <dc:creator>Guadalupe Hernández</dc:creator>
  <cp:lastModifiedBy>Guadalupe Hernández</cp:lastModifiedBy>
  <cp:revision>1</cp:revision>
  <dcterms:created xsi:type="dcterms:W3CDTF">2020-11-11T18:30:19Z</dcterms:created>
  <dcterms:modified xsi:type="dcterms:W3CDTF">2020-11-11T18:30:49Z</dcterms:modified>
</cp:coreProperties>
</file>