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312" r:id="rId3"/>
    <p:sldId id="25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3"/>
    <p:restoredTop sz="94663"/>
  </p:normalViewPr>
  <p:slideViewPr>
    <p:cSldViewPr snapToGrid="0" snapToObjects="1">
      <p:cViewPr varScale="1">
        <p:scale>
          <a:sx n="119" d="100"/>
          <a:sy n="119" d="100"/>
        </p:scale>
        <p:origin x="232" y="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157C14B8-E221-264B-A3D5-80C2C3CB2758}" type="datetimeFigureOut">
              <a:rPr lang="es-MX" smtClean="0"/>
              <a:t>01/02/21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6125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14B8-E221-264B-A3D5-80C2C3CB2758}" type="datetimeFigureOut">
              <a:rPr lang="es-MX" smtClean="0"/>
              <a:t>01/02/21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529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57C14B8-E221-264B-A3D5-80C2C3CB2758}" type="datetimeFigureOut">
              <a:rPr lang="es-MX" smtClean="0"/>
              <a:t>01/02/21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39700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57C14B8-E221-264B-A3D5-80C2C3CB2758}" type="datetimeFigureOut">
              <a:rPr lang="es-MX" smtClean="0"/>
              <a:t>01/02/21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7793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57C14B8-E221-264B-A3D5-80C2C3CB2758}" type="datetimeFigureOut">
              <a:rPr lang="es-MX" smtClean="0"/>
              <a:t>01/02/21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41672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14B8-E221-264B-A3D5-80C2C3CB2758}" type="datetimeFigureOut">
              <a:rPr lang="es-MX" smtClean="0"/>
              <a:t>01/02/21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39186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14B8-E221-264B-A3D5-80C2C3CB2758}" type="datetimeFigureOut">
              <a:rPr lang="es-MX" smtClean="0"/>
              <a:t>01/02/21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05844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14B8-E221-264B-A3D5-80C2C3CB2758}" type="datetimeFigureOut">
              <a:rPr lang="es-MX" smtClean="0"/>
              <a:t>01/02/21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54106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57C14B8-E221-264B-A3D5-80C2C3CB2758}" type="datetimeFigureOut">
              <a:rPr lang="es-MX" smtClean="0"/>
              <a:t>01/02/21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870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14B8-E221-264B-A3D5-80C2C3CB2758}" type="datetimeFigureOut">
              <a:rPr lang="es-MX" smtClean="0"/>
              <a:t>01/02/21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5317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57C14B8-E221-264B-A3D5-80C2C3CB2758}" type="datetimeFigureOut">
              <a:rPr lang="es-MX" smtClean="0"/>
              <a:t>01/02/21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610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14B8-E221-264B-A3D5-80C2C3CB2758}" type="datetimeFigureOut">
              <a:rPr lang="es-MX" smtClean="0"/>
              <a:t>01/02/21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1708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14B8-E221-264B-A3D5-80C2C3CB2758}" type="datetimeFigureOut">
              <a:rPr lang="es-MX" smtClean="0"/>
              <a:t>01/02/21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6152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14B8-E221-264B-A3D5-80C2C3CB2758}" type="datetimeFigureOut">
              <a:rPr lang="es-MX" smtClean="0"/>
              <a:t>01/02/21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5141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14B8-E221-264B-A3D5-80C2C3CB2758}" type="datetimeFigureOut">
              <a:rPr lang="es-MX" smtClean="0"/>
              <a:t>01/02/21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20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14B8-E221-264B-A3D5-80C2C3CB2758}" type="datetimeFigureOut">
              <a:rPr lang="es-MX" smtClean="0"/>
              <a:t>01/02/21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7090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14B8-E221-264B-A3D5-80C2C3CB2758}" type="datetimeFigureOut">
              <a:rPr lang="es-MX" smtClean="0"/>
              <a:t>01/02/21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234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C14B8-E221-264B-A3D5-80C2C3CB2758}" type="datetimeFigureOut">
              <a:rPr lang="es-MX" smtClean="0"/>
              <a:t>01/02/21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42093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C6F176-C437-9643-BD03-BAE2690893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515" y="1803405"/>
            <a:ext cx="11843656" cy="1825096"/>
          </a:xfrm>
        </p:spPr>
        <p:txBody>
          <a:bodyPr>
            <a:normAutofit fontScale="90000"/>
          </a:bodyPr>
          <a:lstStyle/>
          <a:p>
            <a:pPr algn="ctr"/>
            <a:r>
              <a:rPr lang="es-MX" sz="4000" dirty="0"/>
              <a:t>Escuela Normal de Educación Preescolar</a:t>
            </a:r>
            <a:br>
              <a:rPr lang="es-MX" sz="4000" dirty="0"/>
            </a:br>
            <a:br>
              <a:rPr lang="es-MX" dirty="0"/>
            </a:br>
            <a:r>
              <a:rPr lang="es-MX" b="1" dirty="0"/>
              <a:t>English a2.2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B365A91-80C2-3B46-AA27-7FAA25834E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067632"/>
            <a:ext cx="9448800" cy="6858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s-MX" dirty="0"/>
              <a:t>EVALUATION WEEK</a:t>
            </a:r>
          </a:p>
          <a:p>
            <a:pPr algn="ctr"/>
            <a:r>
              <a:rPr lang="es-MX" dirty="0"/>
              <a:t>FEBRUARY 1ST-12TH</a:t>
            </a:r>
          </a:p>
        </p:txBody>
      </p:sp>
    </p:spTree>
    <p:extLst>
      <p:ext uri="{BB962C8B-B14F-4D97-AF65-F5344CB8AC3E}">
        <p14:creationId xmlns:p14="http://schemas.microsoft.com/office/powerpoint/2010/main" val="696720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all for GREAT Camp Leaders to Participate Final Evaluation Work Camps 2018  - G R E A T">
            <a:extLst>
              <a:ext uri="{FF2B5EF4-FFF2-40B4-BE49-F238E27FC236}">
                <a16:creationId xmlns:a16="http://schemas.microsoft.com/office/drawing/2014/main" id="{3AFDCD5E-0D83-B84D-A261-98241798661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98" r="-2" b="-2"/>
          <a:stretch/>
        </p:blipFill>
        <p:spPr bwMode="auto">
          <a:xfrm rot="21480000">
            <a:off x="2377377" y="1003258"/>
            <a:ext cx="7437246" cy="4764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3824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B431DA-0CA4-CB47-85E6-5B8359266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5144" y="678312"/>
            <a:ext cx="8610600" cy="1293028"/>
          </a:xfrm>
        </p:spPr>
        <p:txBody>
          <a:bodyPr>
            <a:normAutofit fontScale="90000"/>
          </a:bodyPr>
          <a:lstStyle/>
          <a:p>
            <a:r>
              <a:rPr lang="es-MX" b="1" dirty="0">
                <a:solidFill>
                  <a:srgbClr val="FFFF00"/>
                </a:solidFill>
              </a:rPr>
              <a:t>Global evaluation-EFS PLATFORM </a:t>
            </a:r>
            <a:br>
              <a:rPr lang="es-MX" dirty="0"/>
            </a:br>
            <a:r>
              <a:rPr lang="es-MX" dirty="0"/>
              <a:t>LEVEL 5 – UNITS 1-5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2EA7B1B-8822-3143-8614-83672F2C89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41306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s-MX" sz="4000" dirty="0"/>
          </a:p>
          <a:p>
            <a:r>
              <a:rPr lang="es-MX" sz="4000" dirty="0"/>
              <a:t>Complete </a:t>
            </a:r>
            <a:r>
              <a:rPr lang="es-MX" sz="4000" b="1" dirty="0">
                <a:solidFill>
                  <a:srgbClr val="FFFF00"/>
                </a:solidFill>
              </a:rPr>
              <a:t>units 1, 2, 3, 4 and 5 </a:t>
            </a:r>
            <a:r>
              <a:rPr lang="es-MX" sz="4000" dirty="0"/>
              <a:t>of the </a:t>
            </a:r>
            <a:r>
              <a:rPr lang="es-MX" sz="4000" b="1" dirty="0">
                <a:solidFill>
                  <a:srgbClr val="FFFF00"/>
                </a:solidFill>
              </a:rPr>
              <a:t>fifth level </a:t>
            </a:r>
            <a:r>
              <a:rPr lang="es-MX" sz="4000" dirty="0"/>
              <a:t>in the English for Success platform.</a:t>
            </a:r>
          </a:p>
          <a:p>
            <a:pPr marL="0" indent="0">
              <a:buNone/>
            </a:pPr>
            <a:endParaRPr lang="es-MX" sz="4000" dirty="0"/>
          </a:p>
          <a:p>
            <a:r>
              <a:rPr lang="es-MX" sz="4000" dirty="0"/>
              <a:t>For each unit you must complete </a:t>
            </a:r>
            <a:r>
              <a:rPr lang="es-MX" sz="4000" dirty="0">
                <a:solidFill>
                  <a:schemeClr val="bg1"/>
                </a:solidFill>
                <a:highlight>
                  <a:srgbClr val="FFFF00"/>
                </a:highlight>
              </a:rPr>
              <a:t>11 lessons </a:t>
            </a:r>
            <a:r>
              <a:rPr lang="es-MX" sz="4000" dirty="0"/>
              <a:t>and take the </a:t>
            </a:r>
            <a:r>
              <a:rPr lang="es-MX" sz="4000" dirty="0">
                <a:solidFill>
                  <a:schemeClr val="bg1"/>
                </a:solidFill>
                <a:highlight>
                  <a:srgbClr val="FFFF00"/>
                </a:highlight>
              </a:rPr>
              <a:t>unit test</a:t>
            </a:r>
            <a:r>
              <a:rPr lang="es-MX" sz="4000" dirty="0"/>
              <a:t>. </a:t>
            </a:r>
          </a:p>
          <a:p>
            <a:pPr marL="0" indent="0" algn="r">
              <a:buNone/>
            </a:pPr>
            <a:endParaRPr lang="es-MX" sz="4000" dirty="0"/>
          </a:p>
          <a:p>
            <a:pPr marL="0" indent="0" algn="r">
              <a:buNone/>
            </a:pPr>
            <a:r>
              <a:rPr lang="es-MX" sz="4000" b="1" dirty="0">
                <a:solidFill>
                  <a:srgbClr val="FF0000"/>
                </a:solidFill>
              </a:rPr>
              <a:t>DUE DATE: </a:t>
            </a:r>
            <a:r>
              <a:rPr lang="es-MX" sz="4000" u="sng" dirty="0"/>
              <a:t>FRIDAY, FEBRUARY 12TH</a:t>
            </a:r>
          </a:p>
        </p:txBody>
      </p:sp>
    </p:spTree>
    <p:extLst>
      <p:ext uri="{BB962C8B-B14F-4D97-AF65-F5344CB8AC3E}">
        <p14:creationId xmlns:p14="http://schemas.microsoft.com/office/powerpoint/2010/main" val="1646680849"/>
      </p:ext>
    </p:extLst>
  </p:cSld>
  <p:clrMapOvr>
    <a:masterClrMapping/>
  </p:clrMapOvr>
</p:sld>
</file>

<file path=ppt/theme/theme1.xml><?xml version="1.0" encoding="utf-8"?>
<a:theme xmlns:a="http://schemas.openxmlformats.org/drawingml/2006/main" name="Estela de condensación">
  <a:themeElements>
    <a:clrScheme name="Estela de condensación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Estela de condensación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tela de condensación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{CE991972-EFAB-C24C-AB57-5BA9F8E19D77}tf10001079</Template>
  <TotalTime>47</TotalTime>
  <Words>65</Words>
  <Application>Microsoft Macintosh PowerPoint</Application>
  <PresentationFormat>Panorámica</PresentationFormat>
  <Paragraphs>10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Century Gothic</vt:lpstr>
      <vt:lpstr>Estela de condensación</vt:lpstr>
      <vt:lpstr>Escuela Normal de Educación Preescolar  English a2.2</vt:lpstr>
      <vt:lpstr>Presentación de PowerPoint</vt:lpstr>
      <vt:lpstr>Global evaluation-EFS PLATFORM  LEVEL 5 – UNITS 1-5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  English B2+</dc:title>
  <dc:creator>Milton Arandia</dc:creator>
  <cp:lastModifiedBy>Milton Arandia</cp:lastModifiedBy>
  <cp:revision>13</cp:revision>
  <dcterms:created xsi:type="dcterms:W3CDTF">2021-01-18T17:00:51Z</dcterms:created>
  <dcterms:modified xsi:type="dcterms:W3CDTF">2021-02-01T21:03:04Z</dcterms:modified>
</cp:coreProperties>
</file>