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908" y="6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043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926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5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96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56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4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95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30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80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885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29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6683-10C2-4B38-A7E8-E43AF375E4F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FB6D-078E-4E41-B188-39AA55414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7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960" t="10276" r="50414" b="15794"/>
          <a:stretch/>
        </p:blipFill>
        <p:spPr>
          <a:xfrm>
            <a:off x="0" y="-1"/>
            <a:ext cx="6858000" cy="92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3606" t="9802" r="2177" b="20050"/>
          <a:stretch/>
        </p:blipFill>
        <p:spPr>
          <a:xfrm>
            <a:off x="0" y="157655"/>
            <a:ext cx="6621517" cy="887598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959366" y="4603531"/>
            <a:ext cx="756744" cy="1749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C5_L1_Unit 01-02 PC Pg 015 Ex 04 Listen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4655" y="3668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166" t="9903" r="53521" b="13861"/>
          <a:stretch/>
        </p:blipFill>
        <p:spPr>
          <a:xfrm>
            <a:off x="139262" y="94596"/>
            <a:ext cx="6526923" cy="8765627"/>
          </a:xfrm>
          <a:prstGeom prst="rect">
            <a:avLst/>
          </a:prstGeom>
        </p:spPr>
      </p:pic>
      <p:pic>
        <p:nvPicPr>
          <p:cNvPr id="7" name="IC5_L1_Unit 03-04 PC Pg 028 Ex 01 Listen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3124" y="3273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3961" t="9803" r="5960" b="19892"/>
          <a:stretch/>
        </p:blipFill>
        <p:spPr>
          <a:xfrm>
            <a:off x="94595" y="0"/>
            <a:ext cx="646386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6315" t="10907" r="49823" b="15162"/>
          <a:stretch/>
        </p:blipFill>
        <p:spPr>
          <a:xfrm>
            <a:off x="173420" y="141889"/>
            <a:ext cx="6558456" cy="8891751"/>
          </a:xfrm>
          <a:prstGeom prst="rect">
            <a:avLst/>
          </a:prstGeom>
        </p:spPr>
      </p:pic>
      <p:pic>
        <p:nvPicPr>
          <p:cNvPr id="3" name="IC5_L1_Unit 05-06 PC Pg 042 Ex 01 Listen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3724" t="9488" r="6316" b="14217"/>
          <a:stretch/>
        </p:blipFill>
        <p:spPr>
          <a:xfrm>
            <a:off x="157656" y="173419"/>
            <a:ext cx="6479627" cy="85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0</Words>
  <Application>Microsoft Office PowerPoint</Application>
  <PresentationFormat>Carta (216 x 279 mm)</PresentationFormat>
  <Paragraphs>0</Paragraphs>
  <Slides>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6</cp:revision>
  <dcterms:created xsi:type="dcterms:W3CDTF">2021-02-26T15:13:45Z</dcterms:created>
  <dcterms:modified xsi:type="dcterms:W3CDTF">2021-02-26T16:43:32Z</dcterms:modified>
</cp:coreProperties>
</file>