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60" d="100"/>
          <a:sy n="60" d="100"/>
        </p:scale>
        <p:origin x="894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27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48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89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57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53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42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0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98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90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01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75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F8B41-08C2-449B-BFA9-4DD4D7842597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E4D14-9680-4033-801A-5EAA693548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76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7763" y="62688"/>
            <a:ext cx="6842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Lessons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Organize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333659"/>
              </p:ext>
            </p:extLst>
          </p:nvPr>
        </p:nvGraphicFramePr>
        <p:xfrm>
          <a:off x="4988992" y="458294"/>
          <a:ext cx="7087961" cy="594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9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25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24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6873">
                <a:tc>
                  <a:txBody>
                    <a:bodyPr/>
                    <a:lstStyle/>
                    <a:p>
                      <a:pPr algn="ctr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ELL </a:t>
                      </a:r>
                      <a:r>
                        <a:rPr lang="es-MX" sz="9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platform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3250">
                <a:tc>
                  <a:txBody>
                    <a:bodyPr/>
                    <a:lstStyle/>
                    <a:p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boyfriend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5th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83250">
                <a:tc>
                  <a:txBody>
                    <a:bodyPr/>
                    <a:lstStyle/>
                    <a:p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</a:t>
                      </a:r>
                    </a:p>
                    <a:p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r>
                        <a:rPr lang="es-MX" sz="1000" dirty="0" err="1"/>
                        <a:t>How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much</a:t>
                      </a:r>
                      <a:r>
                        <a:rPr lang="es-MX" sz="1000" dirty="0"/>
                        <a:t> do </a:t>
                      </a:r>
                      <a:r>
                        <a:rPr lang="es-MX" sz="1000" dirty="0" err="1"/>
                        <a:t>you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want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to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know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about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your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future</a:t>
                      </a:r>
                      <a:r>
                        <a:rPr lang="es-MX" sz="1000" dirty="0"/>
                        <a:t>?</a:t>
                      </a:r>
                    </a:p>
                    <a:p>
                      <a:r>
                        <a:rPr lang="es-MX" sz="1000" dirty="0" err="1"/>
                        <a:t>Would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you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ever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go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to</a:t>
                      </a:r>
                      <a:r>
                        <a:rPr lang="es-MX" sz="1000" dirty="0"/>
                        <a:t> a </a:t>
                      </a:r>
                      <a:r>
                        <a:rPr lang="es-MX" sz="1000" dirty="0" err="1"/>
                        <a:t>fortune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teller</a:t>
                      </a:r>
                      <a:r>
                        <a:rPr lang="es-MX" sz="1000" dirty="0"/>
                        <a:t>?</a:t>
                      </a:r>
                    </a:p>
                    <a:p>
                      <a:r>
                        <a:rPr lang="es-MX" sz="1000" dirty="0" err="1"/>
                        <a:t>How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much</a:t>
                      </a:r>
                      <a:r>
                        <a:rPr lang="es-MX" sz="1000" dirty="0"/>
                        <a:t> control do </a:t>
                      </a:r>
                      <a:r>
                        <a:rPr lang="es-MX" sz="1000" dirty="0" err="1"/>
                        <a:t>you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think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we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have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over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the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future</a:t>
                      </a:r>
                      <a:r>
                        <a:rPr lang="es-MX" sz="1000" dirty="0"/>
                        <a:t>?</a:t>
                      </a:r>
                    </a:p>
                    <a:p>
                      <a:r>
                        <a:rPr lang="es-MX" sz="1000" dirty="0" err="1"/>
                        <a:t>What</a:t>
                      </a:r>
                      <a:r>
                        <a:rPr lang="es-MX" sz="1000" dirty="0"/>
                        <a:t> are </a:t>
                      </a:r>
                      <a:r>
                        <a:rPr lang="es-MX" sz="1000" dirty="0" err="1"/>
                        <a:t>your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future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plans</a:t>
                      </a:r>
                      <a:r>
                        <a:rPr lang="es-MX" sz="1000" dirty="0"/>
                        <a:t>?</a:t>
                      </a:r>
                      <a:r>
                        <a:rPr lang="es-MX" sz="1000" baseline="0" dirty="0"/>
                        <a:t> </a:t>
                      </a:r>
                      <a:r>
                        <a:rPr lang="es-MX" sz="1000" dirty="0"/>
                        <a:t>Describe </a:t>
                      </a:r>
                      <a:r>
                        <a:rPr lang="es-MX" sz="1000" dirty="0" err="1"/>
                        <a:t>your</a:t>
                      </a:r>
                      <a:r>
                        <a:rPr lang="es-MX" sz="1000" dirty="0"/>
                        <a:t> ideal </a:t>
                      </a:r>
                      <a:r>
                        <a:rPr lang="es-MX" sz="1000" dirty="0" err="1"/>
                        <a:t>life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for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the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future</a:t>
                      </a:r>
                      <a:r>
                        <a:rPr lang="es-MX" sz="1000" dirty="0"/>
                        <a:t>.</a:t>
                      </a:r>
                    </a:p>
                    <a:p>
                      <a:r>
                        <a:rPr lang="es-MX" sz="1000" dirty="0"/>
                        <a:t>Do </a:t>
                      </a:r>
                      <a:r>
                        <a:rPr lang="es-MX" sz="1000" dirty="0" err="1"/>
                        <a:t>people</a:t>
                      </a:r>
                      <a:r>
                        <a:rPr lang="es-MX" sz="1000" dirty="0"/>
                        <a:t> in </a:t>
                      </a:r>
                      <a:r>
                        <a:rPr lang="es-MX" sz="1000" dirty="0" err="1"/>
                        <a:t>your</a:t>
                      </a:r>
                      <a:r>
                        <a:rPr lang="es-MX" sz="1000" dirty="0"/>
                        <a:t> country use </a:t>
                      </a:r>
                      <a:r>
                        <a:rPr lang="es-MX" sz="1000" dirty="0" err="1"/>
                        <a:t>to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think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about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the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future</a:t>
                      </a:r>
                      <a:r>
                        <a:rPr lang="es-MX" sz="1000" dirty="0"/>
                        <a:t> and </a:t>
                      </a:r>
                      <a:r>
                        <a:rPr lang="es-MX" sz="1000" dirty="0" err="1"/>
                        <a:t>save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money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for</a:t>
                      </a:r>
                      <a:r>
                        <a:rPr lang="es-MX" sz="1000" dirty="0"/>
                        <a:t> </a:t>
                      </a:r>
                      <a:r>
                        <a:rPr lang="es-MX" sz="1000" dirty="0" err="1"/>
                        <a:t>it</a:t>
                      </a:r>
                      <a:r>
                        <a:rPr lang="es-MX" sz="1000" dirty="0"/>
                        <a:t>?</a:t>
                      </a:r>
                    </a:p>
                    <a:p>
                      <a:endParaRPr lang="es-MX" sz="10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Providing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currency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exchange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12th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47352">
                <a:tc>
                  <a:txBody>
                    <a:bodyPr/>
                    <a:lstStyle/>
                    <a:p>
                      <a:r>
                        <a:rPr lang="es-MX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life of a famous person from the past that you </a:t>
                      </a:r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admire</a:t>
                      </a:r>
                    </a:p>
                    <a:p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1-11</a:t>
                      </a:r>
                      <a:endParaRPr lang="es-MX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MX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exciting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19th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7352">
                <a:tc>
                  <a:txBody>
                    <a:bodyPr/>
                    <a:lstStyle/>
                    <a:p>
                      <a:endParaRPr lang="es-MX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hobbies</a:t>
                      </a:r>
                    </a:p>
                    <a:p>
                      <a:pPr algn="l"/>
                      <a:endParaRPr lang="es-MX" sz="9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26th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39607"/>
              </p:ext>
            </p:extLst>
          </p:nvPr>
        </p:nvGraphicFramePr>
        <p:xfrm>
          <a:off x="166620" y="5320828"/>
          <a:ext cx="4669972" cy="1090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77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7198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688">
                <a:tc>
                  <a:txBody>
                    <a:bodyPr/>
                    <a:lstStyle/>
                    <a:p>
                      <a:r>
                        <a:rPr lang="es-MX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</a:t>
                      </a:r>
                      <a:r>
                        <a:rPr lang="es-MX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</a:p>
                    <a:p>
                      <a:endParaRPr lang="es-MX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19th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174">
                <a:tc>
                  <a:txBody>
                    <a:bodyPr/>
                    <a:lstStyle/>
                    <a:p>
                      <a:r>
                        <a:rPr lang="es-MX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</a:t>
                      </a:r>
                      <a:r>
                        <a:rPr lang="es-MX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</a:t>
                      </a:r>
                    </a:p>
                    <a:p>
                      <a:endParaRPr lang="es-MX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2nd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684107"/>
              </p:ext>
            </p:extLst>
          </p:nvPr>
        </p:nvGraphicFramePr>
        <p:xfrm>
          <a:off x="203971" y="427344"/>
          <a:ext cx="4599963" cy="4797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9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8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6593"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“INDIVUDUAL”</a:t>
                      </a:r>
                    </a:p>
                    <a:p>
                      <a:pPr algn="ctr"/>
                      <a:r>
                        <a:rPr lang="es-MX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</a:t>
                      </a:r>
                      <a:r>
                        <a:rPr lang="es-MX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</a:t>
                      </a:r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LEON HUITRON RAMOS SAMANTHA - 1 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GALINDO 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TORRES VALERIA - 1 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GUTIERREZ REYES LUZ MARIANA - 1 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7-11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GUTIERREZ 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MORALES MARIANA - 2 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7-11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ROBLEDO 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CORTES SAMARA KERENY - 2 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1-6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CARREON 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DIBETH ATZIRI - 2 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  <a:r>
                        <a:rPr lang="es-MX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1-6 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4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TELLEZ 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FUENTES YAZMIN - 3 A</a:t>
                      </a:r>
                    </a:p>
                    <a:p>
                      <a:endParaRPr lang="es-MX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 </a:t>
                      </a:r>
                      <a:r>
                        <a:rPr lang="es-MX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  <a:r>
                        <a:rPr lang="es-MX" sz="9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7-11</a:t>
                      </a: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586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358</Words>
  <Application>Microsoft Office PowerPoint</Application>
  <PresentationFormat>Panorámica</PresentationFormat>
  <Paragraphs>51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2021-04-28T18:28:24Z</dcterms:created>
  <dcterms:modified xsi:type="dcterms:W3CDTF">2021-04-28T18:30:31Z</dcterms:modified>
</cp:coreProperties>
</file>