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6208715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 questions with shorts answers and 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which include the 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vocabulary for jobs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will also be able to describe  job.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recorded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vocabulary given you can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costumes to characterize your job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013965"/>
            <a:ext cx="612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en-US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es-MX" sz="1200" b="1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r>
              <a:rPr lang="es-MX" altLang="es-MX" sz="1200" dirty="0" smtClean="0">
                <a:cs typeface="Arial" panose="020B0604020202020204" pitchFamily="34" charset="0"/>
              </a:rPr>
              <a:t>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With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partner record an interview make questions about your jobs (student 1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and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student 2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take turns to make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and answer </a:t>
            </a:r>
            <a:r>
              <a:rPr kumimoji="0" lang="en-US" altLang="es-MX" sz="12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the questions</a:t>
            </a:r>
            <a:r>
              <a:rPr kumimoji="0" lang="en-US" altLang="es-MX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).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 can use the following questions. (Include questions of personal information when start the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interview as what´s your</a:t>
            </a:r>
            <a:r>
              <a:rPr kumimoji="0" lang="en-US" altLang="es-MX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name? how old are you? where do you live? 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What do you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do?</a:t>
            </a:r>
            <a:endParaRPr lang="es-MX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</a:t>
            </a: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How do you like your job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?</a:t>
            </a:r>
          </a:p>
          <a:p>
            <a:pPr algn="just" defTabSz="914400"/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is it like?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 smtClean="0">
                <a:ea typeface="SimSun" panose="02010600030101010101" pitchFamily="2" charset="-122"/>
                <a:cs typeface="Arial" panose="020B0604020202020204" pitchFamily="34" charset="0"/>
              </a:rPr>
              <a:t>PRESENT 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Upload 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video 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this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presentation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include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link of </a:t>
            </a:r>
            <a:r>
              <a:rPr lang="es-MX" altLang="es-MX" sz="1200" dirty="0" err="1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your</a:t>
            </a:r>
            <a:r>
              <a:rPr lang="es-MX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video</a:t>
            </a:r>
            <a:r>
              <a:rPr lang="en-US" altLang="es-MX" sz="1200" dirty="0" smtClean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5441170" cy="61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Insert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video:</a:t>
            </a:r>
          </a:p>
          <a:p>
            <a:r>
              <a:rPr lang="es-MX" sz="1600" dirty="0" smtClean="0"/>
              <a:t>(</a:t>
            </a:r>
            <a:r>
              <a:rPr lang="es-MX" sz="1600" dirty="0" err="1" smtClean="0"/>
              <a:t>make</a:t>
            </a:r>
            <a:r>
              <a:rPr lang="es-MX" sz="1600" dirty="0" smtClean="0"/>
              <a:t> </a:t>
            </a:r>
            <a:r>
              <a:rPr lang="es-MX" sz="1600" dirty="0" err="1" smtClean="0"/>
              <a:t>sure</a:t>
            </a:r>
            <a:r>
              <a:rPr lang="es-MX" sz="1600" dirty="0" smtClean="0"/>
              <a:t> </a:t>
            </a:r>
            <a:r>
              <a:rPr lang="es-MX" sz="1600" dirty="0" err="1" smtClean="0"/>
              <a:t>it</a:t>
            </a:r>
            <a:r>
              <a:rPr lang="es-MX" sz="1600" dirty="0" smtClean="0"/>
              <a:t> Works </a:t>
            </a:r>
            <a:r>
              <a:rPr lang="es-MX" sz="1600" dirty="0" err="1" smtClean="0"/>
              <a:t>perfectly</a:t>
            </a:r>
            <a:r>
              <a:rPr lang="es-MX" sz="1600" dirty="0" smtClean="0"/>
              <a:t> </a:t>
            </a:r>
            <a:r>
              <a:rPr lang="es-MX" sz="1600" dirty="0" err="1" smtClean="0"/>
              <a:t>before</a:t>
            </a:r>
            <a:r>
              <a:rPr lang="es-MX" sz="1600" dirty="0" smtClean="0"/>
              <a:t> </a:t>
            </a:r>
            <a:r>
              <a:rPr lang="es-MX" sz="1600" dirty="0" err="1" smtClean="0"/>
              <a:t>you</a:t>
            </a:r>
            <a:r>
              <a:rPr lang="es-MX" sz="1600" dirty="0" smtClean="0"/>
              <a:t> </a:t>
            </a:r>
            <a:r>
              <a:rPr lang="es-MX" sz="1600" dirty="0" err="1" smtClean="0"/>
              <a:t>upload</a:t>
            </a:r>
            <a:r>
              <a:rPr lang="es-MX" sz="1600" dirty="0" smtClean="0"/>
              <a:t> </a:t>
            </a:r>
            <a:r>
              <a:rPr lang="es-MX" sz="1600" dirty="0" err="1" smtClean="0"/>
              <a:t>your</a:t>
            </a:r>
            <a:r>
              <a:rPr lang="es-MX" sz="1600" dirty="0" smtClean="0"/>
              <a:t> </a:t>
            </a:r>
            <a:r>
              <a:rPr lang="es-MX" sz="1600" dirty="0" err="1" smtClean="0"/>
              <a:t>project</a:t>
            </a:r>
            <a:r>
              <a:rPr lang="es-MX" sz="1600" dirty="0" smtClean="0"/>
              <a:t>)</a:t>
            </a:r>
            <a:endParaRPr lang="es-MX" sz="1600" dirty="0"/>
          </a:p>
        </p:txBody>
      </p:sp>
      <p:sp>
        <p:nvSpPr>
          <p:cNvPr id="3" name="Flecha derecha 2"/>
          <p:cNvSpPr/>
          <p:nvPr/>
        </p:nvSpPr>
        <p:spPr>
          <a:xfrm>
            <a:off x="570016" y="1140031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23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</a:t>
                      </a:r>
                      <a:r>
                        <a:rPr lang="en-US" sz="800" b="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</a:t>
                      </a: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443</Words>
  <Application>Microsoft Office PowerPoint</Application>
  <PresentationFormat>Presentación en pantalla (4:3)</PresentationFormat>
  <Paragraphs>81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Cuenta Microsoft</cp:lastModifiedBy>
  <cp:revision>9</cp:revision>
  <dcterms:created xsi:type="dcterms:W3CDTF">2020-02-28T15:55:09Z</dcterms:created>
  <dcterms:modified xsi:type="dcterms:W3CDTF">2021-05-18T14:31:04Z</dcterms:modified>
</cp:coreProperties>
</file>