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questions with shorts answers and 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vocabulary for jobs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recorded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 smtClean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partner record an interview make questions about your jobs (student 1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and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interview as what´s your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 smtClean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video 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Insert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video:</a:t>
            </a:r>
          </a:p>
          <a:p>
            <a:r>
              <a:rPr lang="es-MX" sz="1600" dirty="0" smtClean="0"/>
              <a:t>(</a:t>
            </a:r>
            <a:r>
              <a:rPr lang="es-MX" sz="1600" dirty="0" err="1" smtClean="0"/>
              <a:t>make</a:t>
            </a:r>
            <a:r>
              <a:rPr lang="es-MX" sz="1600" dirty="0" smtClean="0"/>
              <a:t> </a:t>
            </a:r>
            <a:r>
              <a:rPr lang="es-MX" sz="1600" dirty="0" err="1" smtClean="0"/>
              <a:t>sure</a:t>
            </a:r>
            <a:r>
              <a:rPr lang="es-MX" sz="1600" dirty="0" smtClean="0"/>
              <a:t> </a:t>
            </a:r>
            <a:r>
              <a:rPr lang="es-MX" sz="1600" dirty="0" err="1" smtClean="0"/>
              <a:t>it</a:t>
            </a:r>
            <a:r>
              <a:rPr lang="es-MX" sz="1600" dirty="0" smtClean="0"/>
              <a:t> Works </a:t>
            </a:r>
            <a:r>
              <a:rPr lang="es-MX" sz="1600" dirty="0" err="1" smtClean="0"/>
              <a:t>perfectly</a:t>
            </a:r>
            <a:r>
              <a:rPr lang="es-MX" sz="1600" dirty="0" smtClean="0"/>
              <a:t> </a:t>
            </a:r>
            <a:r>
              <a:rPr lang="es-MX" sz="1600" dirty="0" err="1" smtClean="0"/>
              <a:t>before</a:t>
            </a:r>
            <a:r>
              <a:rPr lang="es-MX" sz="1600" dirty="0" smtClean="0"/>
              <a:t> </a:t>
            </a:r>
            <a:r>
              <a:rPr lang="es-MX" sz="1600" dirty="0" err="1" smtClean="0"/>
              <a:t>you</a:t>
            </a:r>
            <a:r>
              <a:rPr lang="es-MX" sz="1600" dirty="0" smtClean="0"/>
              <a:t> </a:t>
            </a:r>
            <a:r>
              <a:rPr lang="es-MX" sz="1600" dirty="0" err="1" smtClean="0"/>
              <a:t>upload</a:t>
            </a:r>
            <a:r>
              <a:rPr lang="es-MX" sz="1600" dirty="0" smtClean="0"/>
              <a:t> </a:t>
            </a:r>
            <a:r>
              <a:rPr lang="es-MX" sz="1600" dirty="0" err="1" smtClean="0"/>
              <a:t>your</a:t>
            </a:r>
            <a:r>
              <a:rPr lang="es-MX" sz="1600" dirty="0" smtClean="0"/>
              <a:t> </a:t>
            </a:r>
            <a:r>
              <a:rPr lang="es-MX" sz="1600" dirty="0" err="1" smtClean="0"/>
              <a:t>project</a:t>
            </a:r>
            <a:r>
              <a:rPr lang="es-MX" sz="1600" dirty="0" smtClean="0"/>
              <a:t>)</a:t>
            </a:r>
            <a:endParaRPr lang="es-MX" sz="1600" dirty="0"/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</TotalTime>
  <Words>443</Words>
  <Application>Microsoft Office PowerPoint</Application>
  <PresentationFormat>Presentación en pantalla (4:3)</PresentationFormat>
  <Paragraphs>81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Cuenta Microsoft</cp:lastModifiedBy>
  <cp:revision>9</cp:revision>
  <dcterms:created xsi:type="dcterms:W3CDTF">2020-02-28T15:55:09Z</dcterms:created>
  <dcterms:modified xsi:type="dcterms:W3CDTF">2021-05-18T14:31:04Z</dcterms:modified>
</cp:coreProperties>
</file>