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B18E-A84E-4D2A-9EDA-04A13294FD36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CF9B-DA26-4DF6-8838-0ABA3ABC1E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035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B18E-A84E-4D2A-9EDA-04A13294FD36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CF9B-DA26-4DF6-8838-0ABA3ABC1E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066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B18E-A84E-4D2A-9EDA-04A13294FD36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CF9B-DA26-4DF6-8838-0ABA3ABC1E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62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B18E-A84E-4D2A-9EDA-04A13294FD36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CF9B-DA26-4DF6-8838-0ABA3ABC1E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401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B18E-A84E-4D2A-9EDA-04A13294FD36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CF9B-DA26-4DF6-8838-0ABA3ABC1E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191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B18E-A84E-4D2A-9EDA-04A13294FD36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CF9B-DA26-4DF6-8838-0ABA3ABC1E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668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B18E-A84E-4D2A-9EDA-04A13294FD36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CF9B-DA26-4DF6-8838-0ABA3ABC1E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953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B18E-A84E-4D2A-9EDA-04A13294FD36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CF9B-DA26-4DF6-8838-0ABA3ABC1E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941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B18E-A84E-4D2A-9EDA-04A13294FD36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CF9B-DA26-4DF6-8838-0ABA3ABC1E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68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B18E-A84E-4D2A-9EDA-04A13294FD36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CF9B-DA26-4DF6-8838-0ABA3ABC1E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379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B18E-A84E-4D2A-9EDA-04A13294FD36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2CF9B-DA26-4DF6-8838-0ABA3ABC1E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4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BB18E-A84E-4D2A-9EDA-04A13294FD36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2CF9B-DA26-4DF6-8838-0ABA3ABC1E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48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087061"/>
              </p:ext>
            </p:extLst>
          </p:nvPr>
        </p:nvGraphicFramePr>
        <p:xfrm>
          <a:off x="494272" y="444854"/>
          <a:ext cx="10972804" cy="5898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868"/>
                <a:gridCol w="2451726"/>
                <a:gridCol w="253167"/>
                <a:gridCol w="253167"/>
                <a:gridCol w="253167"/>
                <a:gridCol w="253167"/>
                <a:gridCol w="253167"/>
                <a:gridCol w="253167"/>
                <a:gridCol w="253167"/>
                <a:gridCol w="253167"/>
                <a:gridCol w="253167"/>
                <a:gridCol w="253167"/>
                <a:gridCol w="589613"/>
                <a:gridCol w="532985"/>
                <a:gridCol w="549640"/>
                <a:gridCol w="599606"/>
                <a:gridCol w="599606"/>
                <a:gridCol w="609601"/>
                <a:gridCol w="639581"/>
                <a:gridCol w="869431"/>
                <a:gridCol w="799477"/>
              </a:tblGrid>
              <a:tr h="168522">
                <a:tc gridSpan="21"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EVALUACION UNIDAD I 3C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05568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ALUMNO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CALIFICACION DE ACTIVIDADES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Prom Act.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35% trabajos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5% práctica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Calif. Evidencia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50% evidencia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Portafolio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10% portafolio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CALIFICACION UNIDAD I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FALTAS UNIDAD I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1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CALZONCIT RODRIGUEZ KARLA ELENA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9.6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50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9.6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9.6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2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CEPEDA LEOS MARIAN LEONOR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40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8.3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8.3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3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DAVILA BUSTOS MARIA FERNANDA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8.8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45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4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DE LA GARZA BARBOZA GRACIELA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45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9.6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9.6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DE LA ROSA RIVERA BRENDA SAIDALY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50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6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DURON DOMINGUEZ PAOLA JACQUELINE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9.6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50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GONZALEZ PALOMARES MARY CARMEN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9.75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4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50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JIMENEZ ROMO XIMENA ISAMAR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9.85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50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LEYVA BUENDIA EDGAR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9.65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4.5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45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9.6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9.6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MONSIVAIS GARZA LUZ ESTEFANIA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9.65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7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35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7.3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7.3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11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OCHOA RAMOS JESSICA ANAHI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8.7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45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12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ORTEGA PEREZ CARO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4.5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50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13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PARDO SENA MARIANA PAOLA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9.55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47.5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9.6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9.6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14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RAMIREZ GARCIA BLANCA GUADALUPE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8.7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4.5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45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15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RIVERA GUILLERMO KARINA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9.65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4.5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45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16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RUIZ BOCANEGRA FERNANDA MERARY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9.6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42.5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8.8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8.8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17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SEGOVIA ALONSO ANA SOFIA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9.55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4.5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7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35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8.3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8.3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18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TREVIÑO AGUIRRE LAURA ALEJANDRA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7.5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26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40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8.7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8.7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19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VALDES CONSTANTE ROSA EDITH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8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9.6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34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4.5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42.5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89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u="none" strike="noStrike">
                          <a:effectLst/>
                        </a:rPr>
                        <a:t>20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ZUÑIGA MUÑOZ JURITZI MARIEL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9.55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>
                          <a:effectLst/>
                        </a:rPr>
                        <a:t>33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5.5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47.5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9.8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9.8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96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</a:tr>
              <a:tr h="168522"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</a:tr>
              <a:tr h="1685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1. ENCUADRE DEL CURSO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</a:tr>
              <a:tr h="1685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2. ACEURDOS DE EVALUACIÓN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</a:tr>
              <a:tr h="168522">
                <a:tc gridSpan="13"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3. Actividad a revisar. Cuadro de características de las técnicas de observación y entrevista.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</a:tr>
              <a:tr h="168522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4. Actividad para revisar: Lectura y análisis de investigación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</a:tr>
              <a:tr h="1685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5. Foro sobre la pregunta a investigar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</a:tr>
              <a:tr h="16852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6. Actividad para revisar. Cuadro comparativo enfoques.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</a:tr>
              <a:tr h="168522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7. Actividad a revisar. Trabajo en binas tema y antecedentes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</a:tr>
              <a:tr h="168522">
                <a:tc gridSpan="7"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8. Actividad para revisar. Cuadro comparativo análisis de lecturas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</a:tr>
              <a:tr h="16852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9. Actividad para revisar. Protocolo 1a entrega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</a:tr>
              <a:tr h="16852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10. Entrega protocolo hasta el marco metodológico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216" marR="6216" marT="6216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4836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609</Words>
  <Application>Microsoft Office PowerPoint</Application>
  <PresentationFormat>Panorámica</PresentationFormat>
  <Paragraphs>443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1</cp:revision>
  <dcterms:created xsi:type="dcterms:W3CDTF">2021-11-05T17:37:28Z</dcterms:created>
  <dcterms:modified xsi:type="dcterms:W3CDTF">2021-11-05T17:37:59Z</dcterms:modified>
</cp:coreProperties>
</file>