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67" r:id="rId5"/>
    <p:sldId id="266" r:id="rId6"/>
    <p:sldId id="265" r:id="rId7"/>
    <p:sldId id="269" r:id="rId8"/>
    <p:sldId id="270" r:id="rId9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>
        <p:scale>
          <a:sx n="80" d="100"/>
          <a:sy n="80" d="100"/>
        </p:scale>
        <p:origin x="14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4F64-A3D0-469E-A14B-8C20C2274EA6}" type="datetimeFigureOut">
              <a:rPr lang="es-MX" smtClean="0"/>
              <a:t>07/11/2021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AC-335E-4A06-8D3D-7DACBDB27D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394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4F64-A3D0-469E-A14B-8C20C2274EA6}" type="datetimeFigureOut">
              <a:rPr lang="es-MX" smtClean="0"/>
              <a:t>07/11/2021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AC-335E-4A06-8D3D-7DACBDB27D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398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4F64-A3D0-469E-A14B-8C20C2274EA6}" type="datetimeFigureOut">
              <a:rPr lang="es-MX" smtClean="0"/>
              <a:t>07/11/2021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AC-335E-4A06-8D3D-7DACBDB27D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92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4F64-A3D0-469E-A14B-8C20C2274EA6}" type="datetimeFigureOut">
              <a:rPr lang="es-MX" smtClean="0"/>
              <a:t>07/11/2021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AC-335E-4A06-8D3D-7DACBDB27D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943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4F64-A3D0-469E-A14B-8C20C2274EA6}" type="datetimeFigureOut">
              <a:rPr lang="es-MX" smtClean="0"/>
              <a:t>07/11/2021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AC-335E-4A06-8D3D-7DACBDB27D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038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4F64-A3D0-469E-A14B-8C20C2274EA6}" type="datetimeFigureOut">
              <a:rPr lang="es-MX" smtClean="0"/>
              <a:t>07/11/2021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AC-335E-4A06-8D3D-7DACBDB27D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553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4F64-A3D0-469E-A14B-8C20C2274EA6}" type="datetimeFigureOut">
              <a:rPr lang="es-MX" smtClean="0"/>
              <a:t>07/11/2021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AC-335E-4A06-8D3D-7DACBDB27D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344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4F64-A3D0-469E-A14B-8C20C2274EA6}" type="datetimeFigureOut">
              <a:rPr lang="es-MX" smtClean="0"/>
              <a:t>07/11/2021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AC-335E-4A06-8D3D-7DACBDB27D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455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4F64-A3D0-469E-A14B-8C20C2274EA6}" type="datetimeFigureOut">
              <a:rPr lang="es-MX" smtClean="0"/>
              <a:t>07/11/2021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AC-335E-4A06-8D3D-7DACBDB27D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49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4F64-A3D0-469E-A14B-8C20C2274EA6}" type="datetimeFigureOut">
              <a:rPr lang="es-MX" smtClean="0"/>
              <a:t>07/11/2021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AC-335E-4A06-8D3D-7DACBDB27D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856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4F64-A3D0-469E-A14B-8C20C2274EA6}" type="datetimeFigureOut">
              <a:rPr lang="es-MX" smtClean="0"/>
              <a:t>07/11/2021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AC-335E-4A06-8D3D-7DACBDB27D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755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A4F64-A3D0-469E-A14B-8C20C2274EA6}" type="datetimeFigureOut">
              <a:rPr lang="es-MX" smtClean="0"/>
              <a:t>07/11/2021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66AC-335E-4A06-8D3D-7DACBDB27D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914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8379" y="166042"/>
            <a:ext cx="65566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ESCUELA NORMAL DE EDUCACION PREESCOLAR</a:t>
            </a:r>
          </a:p>
          <a:p>
            <a:pPr algn="ctr">
              <a:lnSpc>
                <a:spcPct val="150000"/>
              </a:lnSpc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INGLES B2+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RUBRICS FOR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SPEAKING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</a:p>
          <a:p>
            <a:pPr algn="ctr">
              <a:lnSpc>
                <a:spcPct val="150000"/>
              </a:lnSpc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TEACHER: MAYELA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ALEJANDRA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DEL CARMEN GAONA GARCIA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6878" y="1393311"/>
            <a:ext cx="655770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-152400">
              <a:lnSpc>
                <a:spcPct val="150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Aim:</a:t>
            </a:r>
          </a:p>
          <a:p>
            <a:pPr marL="152400" indent="25400" algn="just">
              <a:lnSpc>
                <a:spcPct val="150000"/>
              </a:lnSpc>
              <a:spcAft>
                <a:spcPts val="0"/>
              </a:spcAft>
            </a:pPr>
            <a:r>
              <a:rPr lang="en-US" sz="1400" dirty="0" smtClean="0"/>
              <a:t>Students </a:t>
            </a:r>
            <a:r>
              <a:rPr lang="en-US" sz="1400" dirty="0" smtClean="0"/>
              <a:t>will </a:t>
            </a:r>
            <a:r>
              <a:rPr lang="en-US" sz="1400" dirty="0"/>
              <a:t>use vocabulary on nature and the animal world to talk and write about natural wonders and the animal kingdom. </a:t>
            </a:r>
            <a:r>
              <a:rPr lang="en-US" sz="1400" dirty="0" err="1" smtClean="0"/>
              <a:t>Ss</a:t>
            </a:r>
            <a:r>
              <a:rPr lang="en-US" sz="1400" dirty="0" smtClean="0"/>
              <a:t> </a:t>
            </a:r>
            <a:r>
              <a:rPr lang="en-US" sz="1400" dirty="0"/>
              <a:t>will also learn how to talk about local and international news. </a:t>
            </a:r>
            <a:r>
              <a:rPr lang="en-US" sz="1400" dirty="0" err="1" smtClean="0"/>
              <a:t>Ss</a:t>
            </a:r>
            <a:r>
              <a:rPr lang="en-US" sz="1400" dirty="0" smtClean="0"/>
              <a:t> </a:t>
            </a:r>
            <a:r>
              <a:rPr lang="en-US" sz="1400" dirty="0"/>
              <a:t>will look at language used to discuss and write about feelings and impressions, and how to deal with problems. </a:t>
            </a:r>
            <a:r>
              <a:rPr lang="en-US" sz="1400" dirty="0" err="1" smtClean="0"/>
              <a:t>Ss</a:t>
            </a:r>
            <a:r>
              <a:rPr lang="en-US" sz="1400" dirty="0" smtClean="0"/>
              <a:t> </a:t>
            </a:r>
            <a:r>
              <a:rPr lang="en-US" sz="1400" dirty="0"/>
              <a:t>will find out how to show </a:t>
            </a:r>
            <a:r>
              <a:rPr lang="en-US" sz="1400" dirty="0" smtClean="0"/>
              <a:t>their </a:t>
            </a:r>
            <a:r>
              <a:rPr lang="en-US" sz="1400" dirty="0"/>
              <a:t>understand someone's feelings or the situation they are in.</a:t>
            </a:r>
            <a:endParaRPr lang="en-US" sz="14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400" indent="-152400">
              <a:lnSpc>
                <a:spcPct val="150000"/>
              </a:lnSpc>
              <a:spcAft>
                <a:spcPts val="0"/>
              </a:spcAft>
            </a:pPr>
            <a:endParaRPr lang="en-US" sz="1400" b="1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400" indent="-152400">
              <a:lnSpc>
                <a:spcPct val="150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en-US" sz="1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s-MX" sz="14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 will work in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pairs (or triads if the case)</a:t>
            </a:r>
            <a:r>
              <a:rPr lang="en-US" sz="1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pairs students will act a conversation.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will previously prepare a conversation including questions of the unit. 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speech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10 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(at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5 gramar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per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(at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Upload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4 minutes min)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video in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presention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link of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case of a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perfectly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upload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11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400" indent="-152400">
              <a:lnSpc>
                <a:spcPct val="150000"/>
              </a:lnSpc>
              <a:spcAft>
                <a:spcPts val="0"/>
              </a:spcAft>
            </a:pPr>
            <a:endParaRPr lang="en-US" sz="1400" b="1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400" indent="-152400">
              <a:lnSpc>
                <a:spcPct val="150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Materials: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creative </a:t>
            </a:r>
            <a:r>
              <a:rPr lang="en-US" sz="1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presentation, and the video with your conversation practice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97620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005557"/>
              </p:ext>
            </p:extLst>
          </p:nvPr>
        </p:nvGraphicFramePr>
        <p:xfrm>
          <a:off x="168574" y="223376"/>
          <a:ext cx="6541190" cy="8463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298"/>
                <a:gridCol w="5000892"/>
              </a:tblGrid>
              <a:tr h="7966979">
                <a:tc>
                  <a:txBody>
                    <a:bodyPr/>
                    <a:lstStyle/>
                    <a:p>
                      <a:pPr algn="l"/>
                      <a:r>
                        <a:rPr lang="es-MX" sz="1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Speaking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Assignment</a:t>
                      </a:r>
                      <a:endParaRPr lang="es-MX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Viedotape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conversation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</a:t>
                      </a:r>
                      <a:endParaRPr lang="es-MX" sz="14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Give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answers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following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nurture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conversation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MX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grammar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vocabulary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MX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expressions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s-MX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r>
                        <a:rPr lang="es-MX" sz="14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endParaRPr lang="es-MX" sz="14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reclycling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habits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285750" indent="-285750" algn="l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recyclyng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wildlife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preservation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285750" indent="-285750" algn="l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strict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recycling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rules in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country?</a:t>
                      </a:r>
                    </a:p>
                    <a:p>
                      <a:pPr marL="324000" indent="-285750" algn="l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heard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about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about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324000" indent="-285750" algn="l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much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about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285750" indent="-285750" algn="l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situation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country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regarding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animal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285750" indent="-285750" algn="l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thought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about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wildlife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preservation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285750" indent="-285750" algn="l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would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knew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favorite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were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endangered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285750" indent="-285750" algn="l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preserve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wildlife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would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</a:t>
                      </a:r>
                      <a:r>
                        <a:rPr lang="es-MX" sz="13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3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6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2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</a:t>
                      </a:r>
                      <a:r>
                        <a:rPr lang="es-MX" sz="105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12th</a:t>
                      </a:r>
                      <a:endParaRPr lang="es-MX" sz="9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3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464098"/>
              </p:ext>
            </p:extLst>
          </p:nvPr>
        </p:nvGraphicFramePr>
        <p:xfrm>
          <a:off x="204953" y="410387"/>
          <a:ext cx="6432330" cy="8402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253"/>
                <a:gridCol w="1124097"/>
                <a:gridCol w="836828"/>
                <a:gridCol w="1336426"/>
                <a:gridCol w="961726"/>
              </a:tblGrid>
              <a:tr h="817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Requiriment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(20pts</a:t>
                      </a: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Excellent (4)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Good(3)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Satisfactory (2)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(1)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56" marR="82856" marT="41428" marB="41428"/>
                </a:tc>
              </a:tr>
              <a:tr h="3138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(video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converation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fullfills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s-MX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(gramar and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functions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</a:t>
                      </a:r>
                      <a:r>
                        <a:rPr lang="es-MX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least</a:t>
                      </a:r>
                      <a:r>
                        <a:rPr lang="es-MX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5structure</a:t>
                      </a: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MX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second</a:t>
                      </a: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conditional</a:t>
                      </a:r>
                      <a:endParaRPr lang="es-MX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Giving</a:t>
                      </a: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advice</a:t>
                      </a:r>
                      <a:endParaRPr lang="es-MX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Asking</a:t>
                      </a: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clarifications</a:t>
                      </a: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enphasizing</a:t>
                      </a: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point</a:t>
                      </a:r>
                      <a:endParaRPr lang="es-MX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Passive</a:t>
                      </a:r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voice</a:t>
                      </a:r>
                      <a:endParaRPr lang="es-MX" sz="110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1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Showing</a:t>
                      </a:r>
                      <a:r>
                        <a:rPr lang="es-MX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understand</a:t>
                      </a:r>
                      <a:r>
                        <a:rPr lang="es-MX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someone´s</a:t>
                      </a:r>
                      <a:r>
                        <a:rPr lang="es-MX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feelings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</a:tr>
              <a:tr h="1143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(video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conversation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fullfills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s-MX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MX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vocabulary</a:t>
                      </a:r>
                      <a:r>
                        <a:rPr lang="es-MX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min)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</a:tr>
              <a:tr h="1143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Uses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relevant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includes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ideas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in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context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</a:tr>
              <a:tr h="817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student express himself/herself clearly and fluenty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</a:tr>
              <a:tr h="671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creative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</a:tr>
              <a:tr h="671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56" marR="82856" marT="41428" marB="414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49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399" t="12956" r="34217" b="14217"/>
          <a:stretch/>
        </p:blipFill>
        <p:spPr>
          <a:xfrm>
            <a:off x="126123" y="283779"/>
            <a:ext cx="6542691" cy="857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4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045" t="12483" r="10453" b="18788"/>
          <a:stretch/>
        </p:blipFill>
        <p:spPr>
          <a:xfrm>
            <a:off x="268014" y="220717"/>
            <a:ext cx="6479627" cy="876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163" t="12956" r="26413" b="8384"/>
          <a:stretch/>
        </p:blipFill>
        <p:spPr>
          <a:xfrm>
            <a:off x="126124" y="173421"/>
            <a:ext cx="6605752" cy="88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9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045" t="12956" r="34453" b="17212"/>
          <a:stretch/>
        </p:blipFill>
        <p:spPr>
          <a:xfrm>
            <a:off x="0" y="0"/>
            <a:ext cx="6747641" cy="89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7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281" t="13429" r="38000" b="17842"/>
          <a:stretch/>
        </p:blipFill>
        <p:spPr>
          <a:xfrm>
            <a:off x="94592" y="0"/>
            <a:ext cx="6542691" cy="886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17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498</Words>
  <Application>Microsoft Office PowerPoint</Application>
  <PresentationFormat>Carta (216 x 279 mm)</PresentationFormat>
  <Paragraphs>45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5</cp:revision>
  <dcterms:created xsi:type="dcterms:W3CDTF">2021-11-08T02:33:20Z</dcterms:created>
  <dcterms:modified xsi:type="dcterms:W3CDTF">2021-11-08T03:09:34Z</dcterms:modified>
</cp:coreProperties>
</file>