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16" d="100"/>
          <a:sy n="116" d="100"/>
        </p:scale>
        <p:origin x="-53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2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6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5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FBCD-BFB3-43DD-99AB-E69376FC2F5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DC8E-3185-4C6A-9BB1-7D0B716527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 BÁSICO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Trabajo </a:t>
            </a:r>
            <a:r>
              <a:rPr lang="es-ES" smtClean="0"/>
              <a:t>en equipos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6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Normalidad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5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Segregación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Discriminación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Exclusión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4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Igualdad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1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minoritarios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4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vulnerables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09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Panorámica</PresentationFormat>
  <Paragraphs>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CONCEPTOS BÁSICO</vt:lpstr>
      <vt:lpstr>Normalidad</vt:lpstr>
      <vt:lpstr>Segregación</vt:lpstr>
      <vt:lpstr>Discriminación</vt:lpstr>
      <vt:lpstr>Exclusión</vt:lpstr>
      <vt:lpstr>Igualdad</vt:lpstr>
      <vt:lpstr>Grupos minoritarios</vt:lpstr>
      <vt:lpstr>Grupos vulnerables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Ubal Rios</dc:creator>
  <cp:lastModifiedBy>Ubal Rios</cp:lastModifiedBy>
  <cp:revision>2</cp:revision>
  <dcterms:created xsi:type="dcterms:W3CDTF">2022-02-25T04:46:24Z</dcterms:created>
  <dcterms:modified xsi:type="dcterms:W3CDTF">2022-02-25T04:53:53Z</dcterms:modified>
</cp:coreProperties>
</file>