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0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22/06/2022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5252" y="1066088"/>
            <a:ext cx="663979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50" b="1" dirty="0">
                <a:latin typeface="Arial" panose="020B0604020202020204" pitchFamily="34" charset="0"/>
                <a:cs typeface="Arial" panose="020B0604020202020204" pitchFamily="34" charset="0"/>
              </a:rPr>
              <a:t>TITLE OF THE PROJECT: </a:t>
            </a:r>
            <a:r>
              <a:rPr lang="es-MX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3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endParaRPr lang="es-MX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8379" y="42199"/>
            <a:ext cx="6556664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A2.1 2° AÑO  PROYECTO UNIDAD 8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9290" y="1422153"/>
            <a:ext cx="6515295" cy="7600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8. </a:t>
            </a: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individually.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neighborhoods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8.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Content: </a:t>
            </a:r>
          </a:p>
          <a:p>
            <a:pPr marL="342900" lvl="0" indent="127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places in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stbk</a:t>
            </a:r>
            <a:r>
              <a:rPr lang="en-US" sz="12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sz="12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54ex 9)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lvl="0" indent="127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negative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stbk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52ex5)</a:t>
            </a:r>
          </a:p>
          <a:p>
            <a:pPr marL="342900" indent="127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quantifiers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,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little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(-)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(-)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stbk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pg54,139)  </a:t>
            </a:r>
          </a:p>
          <a:p>
            <a:pPr marL="342900" indent="127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prepositions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place,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near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stbk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51)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short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paragraph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describin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neighborhoods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8,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can u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Kate´s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stbkp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54 ex 11)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(15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lines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estándar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12,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justified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2).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a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show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writtings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won´t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allowed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2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link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video in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file. 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alternative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video in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creative 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with sound and images in ppt,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powtoon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animaker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or any other app that facilitates their presentation.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400" b="0" i="1" dirty="0"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4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738280"/>
              </p:ext>
            </p:extLst>
          </p:nvPr>
        </p:nvGraphicFramePr>
        <p:xfrm>
          <a:off x="181503" y="130629"/>
          <a:ext cx="6443232" cy="8969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8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42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Points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points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86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unit 8 common places, neighborhood descriptions. Words as hair salon, restaurants, pollution,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violence,etc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stbk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54ex 9)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5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 of unit 8</a:t>
                      </a:r>
                    </a:p>
                    <a:p>
                      <a:pPr marL="93663" marR="0" lvl="0" indent="1270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Affirmative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negative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statements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are, at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8, 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400" b="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stbk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52ex5)</a:t>
                      </a:r>
                    </a:p>
                    <a:p>
                      <a:pPr marL="93663" marR="0" lvl="0" indent="1270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quantifiers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,(-)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93663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(-)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 leas 4. (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stbk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pg54,139) </a:t>
                      </a:r>
                    </a:p>
                    <a:p>
                      <a:pPr marL="187325" marR="0" lvl="0" indent="-93663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place,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near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across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etc. At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3 . 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stbk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51)</a:t>
                      </a:r>
                    </a:p>
                    <a:p>
                      <a:pPr marL="93663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15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44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Coversheet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93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endParaRPr lang="es-MX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50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9" t="58862" r="2692" b="13185"/>
          <a:stretch>
            <a:fillRect/>
          </a:stretch>
        </p:blipFill>
        <p:spPr bwMode="auto">
          <a:xfrm>
            <a:off x="296073" y="5757254"/>
            <a:ext cx="4275927" cy="286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10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44FCCE96-995E-E370-994F-947972E4B3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76" t="44111" r="46167" b="12249"/>
          <a:stretch/>
        </p:blipFill>
        <p:spPr>
          <a:xfrm>
            <a:off x="485192" y="1567545"/>
            <a:ext cx="5868955" cy="6885991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9D64942B-08CB-9FF5-5F97-C396ABE02E50}"/>
              </a:ext>
            </a:extLst>
          </p:cNvPr>
          <p:cNvSpPr txBox="1"/>
          <p:nvPr/>
        </p:nvSpPr>
        <p:spPr>
          <a:xfrm>
            <a:off x="149291" y="205274"/>
            <a:ext cx="6634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pharagraph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Kate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wrote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Use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neighborhood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Stbk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54 ex 11)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5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7869181-6E70-B841-7B02-51494C71EE5C}"/>
              </a:ext>
            </a:extLst>
          </p:cNvPr>
          <p:cNvSpPr txBox="1"/>
          <p:nvPr/>
        </p:nvSpPr>
        <p:spPr>
          <a:xfrm>
            <a:off x="138813" y="1434198"/>
            <a:ext cx="3199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Insert</a:t>
            </a: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your</a:t>
            </a: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pharagraph</a:t>
            </a: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here</a:t>
            </a: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15 </a:t>
            </a:r>
            <a:r>
              <a:rPr lang="es-MX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lines</a:t>
            </a: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min.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125B270-59D2-AF26-1932-0B6AD16335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39173"/>
              </p:ext>
            </p:extLst>
          </p:nvPr>
        </p:nvGraphicFramePr>
        <p:xfrm>
          <a:off x="242599" y="1735493"/>
          <a:ext cx="6270168" cy="7240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0168">
                  <a:extLst>
                    <a:ext uri="{9D8B030D-6E8A-4147-A177-3AD203B41FA5}">
                      <a16:colId xmlns:a16="http://schemas.microsoft.com/office/drawing/2014/main" val="1976821809"/>
                    </a:ext>
                  </a:extLst>
                </a:gridCol>
              </a:tblGrid>
              <a:tr h="7240556"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48461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06AD9B98-B283-203C-D399-D4205101A932}"/>
              </a:ext>
            </a:extLst>
          </p:cNvPr>
          <p:cNvSpPr txBox="1"/>
          <p:nvPr/>
        </p:nvSpPr>
        <p:spPr>
          <a:xfrm>
            <a:off x="130629" y="167951"/>
            <a:ext cx="6587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Now</a:t>
            </a:r>
            <a:r>
              <a:rPr lang="es-MX" dirty="0"/>
              <a:t>, </a:t>
            </a:r>
            <a:r>
              <a:rPr lang="es-MX" dirty="0" err="1"/>
              <a:t>write</a:t>
            </a:r>
            <a:r>
              <a:rPr lang="es-MX" dirty="0"/>
              <a:t> a </a:t>
            </a:r>
            <a:r>
              <a:rPr lang="es-MX" dirty="0" err="1"/>
              <a:t>pharagraph</a:t>
            </a:r>
            <a:r>
              <a:rPr lang="es-MX" dirty="0"/>
              <a:t> </a:t>
            </a:r>
            <a:r>
              <a:rPr lang="es-MX" dirty="0" err="1"/>
              <a:t>about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neighborhood</a:t>
            </a:r>
            <a:r>
              <a:rPr lang="es-MX" dirty="0"/>
              <a:t>. Describe </a:t>
            </a:r>
            <a:r>
              <a:rPr lang="es-MX" dirty="0" err="1"/>
              <a:t>what</a:t>
            </a:r>
            <a:r>
              <a:rPr lang="es-MX" dirty="0"/>
              <a:t> </a:t>
            </a:r>
            <a:r>
              <a:rPr lang="es-MX" dirty="0" err="1"/>
              <a:t>type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</a:t>
            </a:r>
            <a:r>
              <a:rPr lang="es-MX" dirty="0" err="1"/>
              <a:t>neighborhood</a:t>
            </a:r>
            <a:r>
              <a:rPr lang="es-MX" dirty="0"/>
              <a:t> </a:t>
            </a:r>
            <a:r>
              <a:rPr lang="es-MX" dirty="0" err="1"/>
              <a:t>it</a:t>
            </a:r>
            <a:r>
              <a:rPr lang="es-MX" dirty="0"/>
              <a:t> </a:t>
            </a:r>
            <a:r>
              <a:rPr lang="es-MX" dirty="0" err="1"/>
              <a:t>is</a:t>
            </a:r>
            <a:r>
              <a:rPr lang="es-MX" dirty="0"/>
              <a:t> (</a:t>
            </a:r>
            <a:r>
              <a:rPr lang="es-MX" dirty="0" err="1"/>
              <a:t>Is</a:t>
            </a:r>
            <a:r>
              <a:rPr lang="es-MX" dirty="0"/>
              <a:t> </a:t>
            </a:r>
            <a:r>
              <a:rPr lang="es-MX" dirty="0" err="1"/>
              <a:t>there</a:t>
            </a:r>
            <a:r>
              <a:rPr lang="es-MX" dirty="0"/>
              <a:t> </a:t>
            </a:r>
            <a:r>
              <a:rPr lang="es-MX" dirty="0" err="1"/>
              <a:t>much</a:t>
            </a:r>
            <a:r>
              <a:rPr lang="es-MX" dirty="0"/>
              <a:t> </a:t>
            </a:r>
            <a:r>
              <a:rPr lang="es-MX" dirty="0" err="1"/>
              <a:t>crime</a:t>
            </a:r>
            <a:r>
              <a:rPr lang="es-MX" dirty="0"/>
              <a:t>, </a:t>
            </a:r>
            <a:r>
              <a:rPr lang="es-MX" dirty="0" err="1"/>
              <a:t>security</a:t>
            </a:r>
            <a:r>
              <a:rPr lang="es-MX" dirty="0"/>
              <a:t>, </a:t>
            </a:r>
            <a:r>
              <a:rPr lang="es-MX" dirty="0" err="1"/>
              <a:t>pollution</a:t>
            </a:r>
            <a:r>
              <a:rPr lang="es-MX" dirty="0"/>
              <a:t>, etc.?)  and </a:t>
            </a:r>
            <a:r>
              <a:rPr lang="es-MX" dirty="0" err="1"/>
              <a:t>what</a:t>
            </a:r>
            <a:r>
              <a:rPr lang="es-MX" dirty="0"/>
              <a:t> places are </a:t>
            </a:r>
            <a:r>
              <a:rPr lang="es-MX" dirty="0" err="1"/>
              <a:t>or</a:t>
            </a:r>
            <a:r>
              <a:rPr lang="es-MX" dirty="0"/>
              <a:t> </a:t>
            </a:r>
            <a:r>
              <a:rPr lang="es-MX" dirty="0" err="1"/>
              <a:t>aren´t</a:t>
            </a:r>
            <a:r>
              <a:rPr lang="es-MX" dirty="0"/>
              <a:t> in </a:t>
            </a:r>
            <a:r>
              <a:rPr lang="es-MX" dirty="0" err="1"/>
              <a:t>your</a:t>
            </a:r>
            <a:r>
              <a:rPr lang="es-MX" dirty="0"/>
              <a:t> área, </a:t>
            </a:r>
            <a:r>
              <a:rPr lang="es-MX" dirty="0" err="1"/>
              <a:t>remind</a:t>
            </a:r>
            <a:r>
              <a:rPr lang="es-MX" dirty="0"/>
              <a:t> </a:t>
            </a:r>
            <a:r>
              <a:rPr lang="es-MX" dirty="0" err="1"/>
              <a:t>to</a:t>
            </a:r>
            <a:r>
              <a:rPr lang="es-MX" dirty="0"/>
              <a:t> use </a:t>
            </a:r>
            <a:r>
              <a:rPr lang="es-MX" dirty="0" err="1"/>
              <a:t>countable</a:t>
            </a:r>
            <a:r>
              <a:rPr lang="es-MX" dirty="0"/>
              <a:t>, </a:t>
            </a:r>
            <a:r>
              <a:rPr lang="es-MX" dirty="0" err="1"/>
              <a:t>uncountable</a:t>
            </a:r>
            <a:r>
              <a:rPr lang="es-MX" dirty="0"/>
              <a:t> </a:t>
            </a:r>
            <a:r>
              <a:rPr lang="es-MX" dirty="0" err="1"/>
              <a:t>nouns</a:t>
            </a:r>
            <a:r>
              <a:rPr lang="es-MX" dirty="0"/>
              <a:t>, and </a:t>
            </a:r>
            <a:r>
              <a:rPr lang="es-MX" dirty="0" err="1"/>
              <a:t>prepositions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place </a:t>
            </a:r>
          </a:p>
        </p:txBody>
      </p:sp>
      <p:sp>
        <p:nvSpPr>
          <p:cNvPr id="3" name="Flecha derecha 2">
            <a:extLst>
              <a:ext uri="{FF2B5EF4-FFF2-40B4-BE49-F238E27FC236}">
                <a16:creationId xmlns:a16="http://schemas.microsoft.com/office/drawing/2014/main" id="{4D30F451-F1FA-B150-5916-C189EFB1B75F}"/>
              </a:ext>
            </a:extLst>
          </p:cNvPr>
          <p:cNvSpPr/>
          <p:nvPr/>
        </p:nvSpPr>
        <p:spPr>
          <a:xfrm>
            <a:off x="250779" y="1783702"/>
            <a:ext cx="514331" cy="250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376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</TotalTime>
  <Words>514</Words>
  <Application>Microsoft Office PowerPoint</Application>
  <PresentationFormat>Carta (216 x 279 mm)</PresentationFormat>
  <Paragraphs>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javier puente</cp:lastModifiedBy>
  <cp:revision>24</cp:revision>
  <dcterms:created xsi:type="dcterms:W3CDTF">2020-11-25T17:14:58Z</dcterms:created>
  <dcterms:modified xsi:type="dcterms:W3CDTF">2022-06-22T16:00:03Z</dcterms:modified>
</cp:coreProperties>
</file>