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7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C1D13-957E-4D62-962E-A88727B80430}" v="74" dt="2021-08-23T17:21:0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ES_tradnl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º </a:t>
            </a:r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SEMESTRE.  </a:t>
            </a:r>
          </a:p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IRMA EDITH VARGAS RODRIGUEZ   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Trabajos escritos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Participación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Asistencia    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Portafolio     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28%                         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 Autoevaluación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1% </a:t>
            </a:r>
          </a:p>
          <a:p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Coevaluación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1%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Total de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Evaluación                           100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%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/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/>
          </a:p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79E692DCB7B4C84391CCFBA6D048D" ma:contentTypeVersion="4" ma:contentTypeDescription="Crear nuevo documento." ma:contentTypeScope="" ma:versionID="5e65d5b04e4eb1ea1d531363639f91ed">
  <xsd:schema xmlns:xsd="http://www.w3.org/2001/XMLSchema" xmlns:xs="http://www.w3.org/2001/XMLSchema" xmlns:p="http://schemas.microsoft.com/office/2006/metadata/properties" xmlns:ns2="66d35e65-36e4-4c97-8190-36645396f651" targetNamespace="http://schemas.microsoft.com/office/2006/metadata/properties" ma:root="true" ma:fieldsID="dff74451a1961f6fe03511571f289237" ns2:_="">
    <xsd:import namespace="66d35e65-36e4-4c97-8190-36645396f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35e65-36e4-4c97-8190-36645396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E7C161-A7A6-4FE4-8BA0-ECCC0BC65E90}">
  <ds:schemaRefs>
    <ds:schemaRef ds:uri="66d35e65-36e4-4c97-8190-36645396f6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1E27C59-F832-4DB5-B47D-ECE7EE42A10A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6d35e65-36e4-4c97-8190-36645396f65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607E35C-4A47-498F-9BAB-57B5AE146B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950</Words>
  <Application>Microsoft Office PowerPoint</Application>
  <PresentationFormat>Presentación en pantalla (4:3)</PresentationFormat>
  <Paragraphs>217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IRMA EDITH VARGAS RODRIGUEZ</cp:lastModifiedBy>
  <cp:revision>6</cp:revision>
  <dcterms:created xsi:type="dcterms:W3CDTF">2017-07-11T17:21:51Z</dcterms:created>
  <dcterms:modified xsi:type="dcterms:W3CDTF">2022-09-05T13:11:58Z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0x01010025579E692DCB7B4C84391CCFBA6D048D</vt:lpwstr>
  </property>
</Properties>
</file>