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348" r:id="rId3"/>
    <p:sldId id="346" r:id="rId4"/>
    <p:sldId id="345" r:id="rId5"/>
    <p:sldId id="349" r:id="rId6"/>
    <p:sldId id="347" r:id="rId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24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4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12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77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1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00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6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91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15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61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39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ABFE-6DD0-4BAB-BCD5-E28C6835B5DE}" type="datetimeFigureOut">
              <a:rPr lang="es-MX" smtClean="0"/>
              <a:t>05/12/2022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0B29-5625-44CF-A73D-04E1DCECF6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1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d4jxoCUCs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d4jxoCUCsY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40F3ED94-23B7-FAC3-3895-2984D7055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2149084"/>
            <a:ext cx="46001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sz="5400" b="1" dirty="0">
                <a:solidFill>
                  <a:srgbClr val="990099"/>
                </a:solidFill>
                <a:cs typeface="Arial" panose="020B0604020202020204" pitchFamily="34" charset="0"/>
              </a:rPr>
              <a:t>WRAP UP</a:t>
            </a:r>
          </a:p>
          <a:p>
            <a:pPr algn="ctr"/>
            <a:r>
              <a:rPr lang="es-MX" sz="5400" b="1" dirty="0">
                <a:solidFill>
                  <a:srgbClr val="990099"/>
                </a:solidFill>
                <a:cs typeface="Arial" panose="020B0604020202020204" pitchFamily="34" charset="0"/>
              </a:rPr>
              <a:t>Video </a:t>
            </a:r>
            <a:r>
              <a:rPr lang="es-MX" sz="5400" b="1" dirty="0" err="1">
                <a:solidFill>
                  <a:srgbClr val="990099"/>
                </a:solidFill>
                <a:cs typeface="Arial" panose="020B0604020202020204" pitchFamily="34" charset="0"/>
              </a:rPr>
              <a:t>avtivity</a:t>
            </a:r>
            <a:endParaRPr lang="es-MX" sz="5400" b="1" dirty="0">
              <a:solidFill>
                <a:srgbClr val="990099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" descr="Wrap Up Your Forex Trading Year in 4 Steps - BabyPips.com">
            <a:extLst>
              <a:ext uri="{FF2B5EF4-FFF2-40B4-BE49-F238E27FC236}">
                <a16:creationId xmlns:a16="http://schemas.microsoft.com/office/drawing/2014/main" id="{ECB088C5-9A2F-9F26-618A-3608C97FF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5772" r="23124" b="8823"/>
          <a:stretch/>
        </p:blipFill>
        <p:spPr bwMode="auto">
          <a:xfrm>
            <a:off x="4664034" y="846357"/>
            <a:ext cx="4155912" cy="53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050B0B-C6A5-80A9-72C8-5F1A2B6676B4}"/>
              </a:ext>
            </a:extLst>
          </p:cNvPr>
          <p:cNvSpPr txBox="1"/>
          <p:nvPr/>
        </p:nvSpPr>
        <p:spPr>
          <a:xfrm>
            <a:off x="0" y="6310948"/>
            <a:ext cx="5641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https://www.youtube.com/watch?v=_d4jxoCUCsY</a:t>
            </a:r>
            <a:endParaRPr lang="es-MX" dirty="0"/>
          </a:p>
          <a:p>
            <a:endParaRPr lang="es-MX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C323585-1567-FBD2-740B-18069BB29398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F2986B67-DA13-F564-016F-6F71BE4C9A45}"/>
              </a:ext>
            </a:extLst>
          </p:cNvPr>
          <p:cNvSpPr txBox="1"/>
          <p:nvPr/>
        </p:nvSpPr>
        <p:spPr>
          <a:xfrm>
            <a:off x="0" y="-112547"/>
            <a:ext cx="7901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Video </a:t>
            </a:r>
            <a:r>
              <a:rPr lang="es-MX" sz="3200" dirty="0" err="1"/>
              <a:t>Practice</a:t>
            </a:r>
            <a:r>
              <a:rPr lang="es-MX" sz="3200" dirty="0"/>
              <a:t> “</a:t>
            </a:r>
            <a:r>
              <a:rPr lang="es-MX" sz="3200" dirty="0" err="1"/>
              <a:t>Around</a:t>
            </a:r>
            <a:r>
              <a:rPr lang="es-MX" sz="3200" dirty="0"/>
              <a:t>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world</a:t>
            </a:r>
            <a:r>
              <a:rPr lang="es-MX" sz="3200" dirty="0"/>
              <a:t>”</a:t>
            </a:r>
            <a:endParaRPr lang="es-MX" sz="3200" b="1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88731D-61F9-430D-5BFF-66C80230D77C}"/>
              </a:ext>
            </a:extLst>
          </p:cNvPr>
          <p:cNvSpPr txBox="1"/>
          <p:nvPr/>
        </p:nvSpPr>
        <p:spPr>
          <a:xfrm>
            <a:off x="60382" y="518653"/>
            <a:ext cx="86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video.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given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</p:txBody>
      </p:sp>
      <p:pic>
        <p:nvPicPr>
          <p:cNvPr id="7" name="Elementos multimedia en línea 6" title="Interchange 4th edition Level 1 Unit 14">
            <a:hlinkClick r:id="" action="ppaction://media"/>
            <a:extLst>
              <a:ext uri="{FF2B5EF4-FFF2-40B4-BE49-F238E27FC236}">
                <a16:creationId xmlns:a16="http://schemas.microsoft.com/office/drawing/2014/main" id="{5E2ABB9E-3843-4A01-02DD-B152890BE4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0777" y="1297791"/>
            <a:ext cx="8026085" cy="45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2B3994-0BF2-6872-C89D-A3DA7222E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10" t="43039" r="7547" b="16373"/>
          <a:stretch/>
        </p:blipFill>
        <p:spPr>
          <a:xfrm>
            <a:off x="327799" y="992734"/>
            <a:ext cx="8341748" cy="421762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D6E089E-6931-EF17-B5AD-457792CEBB7D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A42D02E-E6C3-799E-6749-BDA94BE6D02A}"/>
              </a:ext>
            </a:extLst>
          </p:cNvPr>
          <p:cNvSpPr txBox="1"/>
          <p:nvPr/>
        </p:nvSpPr>
        <p:spPr>
          <a:xfrm>
            <a:off x="0" y="-112547"/>
            <a:ext cx="7901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Video </a:t>
            </a:r>
            <a:r>
              <a:rPr lang="es-MX" sz="3200" dirty="0" err="1"/>
              <a:t>Practice</a:t>
            </a:r>
            <a:r>
              <a:rPr lang="es-MX" sz="3200" dirty="0"/>
              <a:t> “</a:t>
            </a:r>
            <a:r>
              <a:rPr lang="es-MX" sz="3200" dirty="0" err="1"/>
              <a:t>Around</a:t>
            </a:r>
            <a:r>
              <a:rPr lang="es-MX" sz="3200" dirty="0"/>
              <a:t>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world</a:t>
            </a:r>
            <a:r>
              <a:rPr lang="es-MX" sz="3200" dirty="0"/>
              <a:t>”</a:t>
            </a:r>
            <a:endParaRPr lang="es-MX" sz="3200" b="1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A2C098-C4D7-D4C4-7F92-1207BD507959}"/>
              </a:ext>
            </a:extLst>
          </p:cNvPr>
          <p:cNvSpPr txBox="1"/>
          <p:nvPr/>
        </p:nvSpPr>
        <p:spPr>
          <a:xfrm>
            <a:off x="60382" y="518653"/>
            <a:ext cx="86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and </a:t>
            </a:r>
            <a:r>
              <a:rPr lang="es-MX" dirty="0" err="1"/>
              <a:t>check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answers</a:t>
            </a:r>
            <a:r>
              <a:rPr lang="es-MX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836D5-C61B-422D-DFD2-2CBF54ED6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6" t="20231" r="54057" b="62662"/>
          <a:stretch/>
        </p:blipFill>
        <p:spPr>
          <a:xfrm>
            <a:off x="327799" y="5210356"/>
            <a:ext cx="6961522" cy="15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6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A2C0D51-6899-BA9B-A8B1-8626449C6F9E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E834E42-7EDE-8418-1BF7-38EDCCB5403B}"/>
              </a:ext>
            </a:extLst>
          </p:cNvPr>
          <p:cNvSpPr txBox="1"/>
          <p:nvPr/>
        </p:nvSpPr>
        <p:spPr>
          <a:xfrm>
            <a:off x="0" y="-112547"/>
            <a:ext cx="7901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/>
              <a:t>Vocabulary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r>
              <a:rPr lang="es-MX" sz="3200" dirty="0"/>
              <a:t> </a:t>
            </a:r>
            <a:r>
              <a:rPr lang="es-MX" sz="2400" dirty="0"/>
              <a:t>“ </a:t>
            </a:r>
            <a:r>
              <a:rPr lang="es-MX" sz="2400" dirty="0" err="1"/>
              <a:t>An</a:t>
            </a:r>
            <a:r>
              <a:rPr lang="es-MX" sz="2400" dirty="0"/>
              <a:t> </a:t>
            </a:r>
            <a:r>
              <a:rPr lang="es-MX" sz="2400" dirty="0" err="1"/>
              <a:t>article</a:t>
            </a:r>
            <a:r>
              <a:rPr lang="es-MX" sz="2400" dirty="0"/>
              <a:t> </a:t>
            </a:r>
            <a:r>
              <a:rPr lang="es-MX" sz="2400" dirty="0" err="1"/>
              <a:t>about</a:t>
            </a:r>
            <a:r>
              <a:rPr lang="es-MX" sz="2400" dirty="0"/>
              <a:t> a place</a:t>
            </a:r>
            <a:r>
              <a:rPr lang="es-MX" sz="3200" dirty="0"/>
              <a:t>”</a:t>
            </a:r>
            <a:endParaRPr lang="es-MX" sz="3200" b="1" i="1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038C2F9-83E3-4F89-DD17-77D0BF1850E8}"/>
              </a:ext>
            </a:extLst>
          </p:cNvPr>
          <p:cNvGrpSpPr/>
          <p:nvPr/>
        </p:nvGrpSpPr>
        <p:grpSpPr>
          <a:xfrm>
            <a:off x="1639019" y="472228"/>
            <a:ext cx="6254151" cy="6273623"/>
            <a:chOff x="1639019" y="472228"/>
            <a:chExt cx="6254151" cy="627362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886B428-6FC3-F10E-DBD3-9FEA8E507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49" t="33312" r="50755" b="17044"/>
            <a:stretch/>
          </p:blipFill>
          <p:spPr>
            <a:xfrm>
              <a:off x="1742536" y="569575"/>
              <a:ext cx="6150634" cy="401195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F2D9F7A-D2C7-87D8-2AC8-D8573FA4C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227" t="11006" r="6131" b="60147"/>
            <a:stretch/>
          </p:blipFill>
          <p:spPr>
            <a:xfrm>
              <a:off x="1639019" y="4581526"/>
              <a:ext cx="6150633" cy="2164325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5DF34FD-8AC7-B46A-6D44-561F64BA801A}"/>
                </a:ext>
              </a:extLst>
            </p:cNvPr>
            <p:cNvSpPr/>
            <p:nvPr/>
          </p:nvSpPr>
          <p:spPr>
            <a:xfrm>
              <a:off x="1639019" y="472228"/>
              <a:ext cx="3209026" cy="4562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E6AE2519-FBB7-31DD-E9BD-4452606101EF}"/>
              </a:ext>
            </a:extLst>
          </p:cNvPr>
          <p:cNvSpPr txBox="1"/>
          <p:nvPr/>
        </p:nvSpPr>
        <p:spPr>
          <a:xfrm>
            <a:off x="60382" y="518653"/>
            <a:ext cx="86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Check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answers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19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C2B724-683C-EF1C-906C-C8C62F69C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10" t="29575" r="5188" b="23082"/>
          <a:stretch/>
        </p:blipFill>
        <p:spPr>
          <a:xfrm>
            <a:off x="254479" y="992736"/>
            <a:ext cx="8635042" cy="545730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7A8E2F4-D5BE-E576-728A-9EEF9697B467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468E6-5C88-F535-3983-86D23C349B17}"/>
              </a:ext>
            </a:extLst>
          </p:cNvPr>
          <p:cNvSpPr txBox="1"/>
          <p:nvPr/>
        </p:nvSpPr>
        <p:spPr>
          <a:xfrm>
            <a:off x="0" y="-112547"/>
            <a:ext cx="7901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/>
              <a:t>Speaking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r>
              <a:rPr lang="es-MX" sz="3200" dirty="0"/>
              <a:t> </a:t>
            </a:r>
            <a:r>
              <a:rPr lang="es-MX" sz="2400" dirty="0"/>
              <a:t>“ </a:t>
            </a:r>
            <a:r>
              <a:rPr lang="es-MX" sz="2400" dirty="0" err="1"/>
              <a:t>An</a:t>
            </a:r>
            <a:r>
              <a:rPr lang="es-MX" sz="2400" dirty="0"/>
              <a:t> </a:t>
            </a:r>
            <a:r>
              <a:rPr lang="es-MX" sz="2400" dirty="0" err="1"/>
              <a:t>article</a:t>
            </a:r>
            <a:r>
              <a:rPr lang="es-MX" sz="2400" dirty="0"/>
              <a:t> </a:t>
            </a:r>
            <a:r>
              <a:rPr lang="es-MX" sz="2400" dirty="0" err="1"/>
              <a:t>about</a:t>
            </a:r>
            <a:r>
              <a:rPr lang="es-MX" sz="2400" dirty="0"/>
              <a:t> a place</a:t>
            </a:r>
            <a:r>
              <a:rPr lang="es-MX" sz="3200" dirty="0"/>
              <a:t>”</a:t>
            </a:r>
            <a:endParaRPr lang="es-MX" sz="3200" b="1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5BC6A-8E84-A191-D8BB-557C1546FDDE}"/>
              </a:ext>
            </a:extLst>
          </p:cNvPr>
          <p:cNvSpPr txBox="1"/>
          <p:nvPr/>
        </p:nvSpPr>
        <p:spPr>
          <a:xfrm>
            <a:off x="60382" y="518653"/>
            <a:ext cx="86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and 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host´s</a:t>
            </a:r>
            <a:r>
              <a:rPr lang="es-MX" dirty="0"/>
              <a:t> </a:t>
            </a:r>
            <a:r>
              <a:rPr lang="es-MX" dirty="0" err="1"/>
              <a:t>comments</a:t>
            </a:r>
            <a:r>
              <a:rPr lang="es-MX" dirty="0"/>
              <a:t>.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28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B20B7B-45F0-8C42-0B1E-A6E5A0A1C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93" t="23921" r="5283" b="25429"/>
          <a:stretch/>
        </p:blipFill>
        <p:spPr>
          <a:xfrm>
            <a:off x="207033" y="472228"/>
            <a:ext cx="8704053" cy="6247746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81957A5-412A-FFAE-B478-1BFD09642914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6A0C8ACE-4585-5DFE-EE88-E66B349BB109}"/>
              </a:ext>
            </a:extLst>
          </p:cNvPr>
          <p:cNvSpPr txBox="1"/>
          <p:nvPr/>
        </p:nvSpPr>
        <p:spPr>
          <a:xfrm>
            <a:off x="0" y="-112547"/>
            <a:ext cx="7901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/>
              <a:t>Grammar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r>
              <a:rPr lang="es-MX" sz="3200" dirty="0"/>
              <a:t> </a:t>
            </a:r>
            <a:r>
              <a:rPr lang="es-MX" sz="2400" dirty="0"/>
              <a:t>“ </a:t>
            </a:r>
            <a:r>
              <a:rPr lang="es-MX" sz="2400" dirty="0" err="1"/>
              <a:t>Comparatives,supérlatives</a:t>
            </a:r>
            <a:r>
              <a:rPr lang="es-MX" sz="3200" dirty="0"/>
              <a:t>”</a:t>
            </a:r>
            <a:endParaRPr lang="es-MX" sz="3200" b="1" i="1" dirty="0"/>
          </a:p>
        </p:txBody>
      </p:sp>
    </p:spTree>
    <p:extLst>
      <p:ext uri="{BB962C8B-B14F-4D97-AF65-F5344CB8AC3E}">
        <p14:creationId xmlns:p14="http://schemas.microsoft.com/office/powerpoint/2010/main" val="3134997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109</Words>
  <Application>Microsoft Office PowerPoint</Application>
  <PresentationFormat>Carta (216 x 279 mm)</PresentationFormat>
  <Paragraphs>15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MAYELA ALEJANDRA DEL CARMEN GAONA GARCIA</cp:lastModifiedBy>
  <cp:revision>5</cp:revision>
  <dcterms:created xsi:type="dcterms:W3CDTF">2022-11-30T16:21:46Z</dcterms:created>
  <dcterms:modified xsi:type="dcterms:W3CDTF">2022-12-05T14:29:02Z</dcterms:modified>
</cp:coreProperties>
</file>