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57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499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103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815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5786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938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5867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08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03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99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39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2FC1B5-C480-4A7B-A801-CF1C9964DAF9}" type="datetimeFigureOut">
              <a:rPr lang="es-MX" smtClean="0"/>
              <a:t>10/01/2023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0F084D-BF55-4A68-8C29-EE08F9E3D5D0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8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86233-A0E0-108E-B330-2A3554FB3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Weather and seasons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06D49C-FC0F-D3F6-797E-A8AC00FDC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52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4E714-FE68-72EE-01A4-C68D7054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Seasons</a:t>
            </a:r>
          </a:p>
        </p:txBody>
      </p:sp>
      <p:pic>
        <p:nvPicPr>
          <p:cNvPr id="1026" name="Picture 2" descr="UK weather and seasons - BBC Bitesize">
            <a:extLst>
              <a:ext uri="{FF2B5EF4-FFF2-40B4-BE49-F238E27FC236}">
                <a16:creationId xmlns:a16="http://schemas.microsoft.com/office/drawing/2014/main" id="{08F687B4-F747-0519-F742-E14B8856C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95" y="2226366"/>
            <a:ext cx="7299629" cy="41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5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9F3C-E1C3-BF87-243C-B3BE0A11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Weather</a:t>
            </a:r>
          </a:p>
        </p:txBody>
      </p:sp>
      <p:pic>
        <p:nvPicPr>
          <p:cNvPr id="2050" name="Picture 2" descr="Weather Vocabulary Diagram | Quizlet">
            <a:extLst>
              <a:ext uri="{FF2B5EF4-FFF2-40B4-BE49-F238E27FC236}">
                <a16:creationId xmlns:a16="http://schemas.microsoft.com/office/drawing/2014/main" id="{D062E14D-BE42-16D5-5D41-BA347D8A9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28" y="1257829"/>
            <a:ext cx="5731743" cy="52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4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43B7E-9D00-5B6E-9E49-EF270897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71E6C-D337-E34A-51A3-B61D2F72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726" y="1457274"/>
            <a:ext cx="10178322" cy="3593591"/>
          </a:xfrm>
        </p:spPr>
        <p:txBody>
          <a:bodyPr>
            <a:normAutofit/>
          </a:bodyPr>
          <a:lstStyle/>
          <a:p>
            <a:r>
              <a:rPr lang="es-MX" sz="2800" dirty="0"/>
              <a:t> 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Today is windy  </a:t>
            </a:r>
          </a:p>
        </p:txBody>
      </p:sp>
      <p:pic>
        <p:nvPicPr>
          <p:cNvPr id="4" name="Picture 2" descr="How's The Weather? | Super Simple Songs - YouTube">
            <a:extLst>
              <a:ext uri="{FF2B5EF4-FFF2-40B4-BE49-F238E27FC236}">
                <a16:creationId xmlns:a16="http://schemas.microsoft.com/office/drawing/2014/main" id="{3DB1DC55-EC01-CFE0-4A53-6456A295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5" y="1231884"/>
            <a:ext cx="395111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indy Day Ilustraciones Stock, Vectores, Y Clipart – (35 Ilustraciones  Stock)">
            <a:extLst>
              <a:ext uri="{FF2B5EF4-FFF2-40B4-BE49-F238E27FC236}">
                <a16:creationId xmlns:a16="http://schemas.microsoft.com/office/drawing/2014/main" id="{0C52C144-D4F0-0D1A-B20C-39D8189B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27" y="1383014"/>
            <a:ext cx="24384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BBB691-8CB6-9D90-CE50-E11A75B75134}"/>
              </a:ext>
            </a:extLst>
          </p:cNvPr>
          <p:cNvSpPr txBox="1"/>
          <p:nvPr/>
        </p:nvSpPr>
        <p:spPr>
          <a:xfrm>
            <a:off x="6168887" y="367977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It´s spring in Mexico. It´s warm and very sunny.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sz="1800" dirty="0"/>
          </a:p>
          <a:p>
            <a:endParaRPr lang="es-MX" sz="1800" dirty="0"/>
          </a:p>
          <a:p>
            <a:r>
              <a:rPr lang="es-MX" sz="1800" dirty="0"/>
              <a:t>It´s summer in Costa rica. It´s hot and humid.</a:t>
            </a: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3C824FDC-FE6B-41DB-4CBB-B503F322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898" y="448632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F52EF-6F98-E063-EC64-F99031B0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Grammar focus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1B5851-315C-887F-1678-3A8823AA0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PRESENT CONTINUOUS: </a:t>
            </a:r>
          </a:p>
          <a:p>
            <a:r>
              <a:rPr lang="es-MX" sz="2400" dirty="0">
                <a:highlight>
                  <a:srgbClr val="00FFFF"/>
                </a:highlight>
              </a:rPr>
              <a:t>Pronoun</a:t>
            </a:r>
            <a:r>
              <a:rPr lang="es-MX" sz="2400" dirty="0"/>
              <a:t> + </a:t>
            </a:r>
            <a:r>
              <a:rPr lang="es-MX" sz="2400" dirty="0">
                <a:highlight>
                  <a:srgbClr val="FFFF00"/>
                </a:highlight>
              </a:rPr>
              <a:t>is/are </a:t>
            </a:r>
            <a:r>
              <a:rPr lang="es-MX" sz="2400" dirty="0"/>
              <a:t>+ </a:t>
            </a:r>
            <a:r>
              <a:rPr lang="es-MX" sz="2400" dirty="0">
                <a:highlight>
                  <a:srgbClr val="00FF00"/>
                </a:highlight>
              </a:rPr>
              <a:t>verb ing</a:t>
            </a:r>
            <a:r>
              <a:rPr lang="es-MX" sz="2400" dirty="0"/>
              <a:t>+ object</a:t>
            </a:r>
          </a:p>
          <a:p>
            <a:pPr marL="0" indent="0">
              <a:buNone/>
            </a:pPr>
            <a:r>
              <a:rPr lang="es-MX" sz="2400" dirty="0">
                <a:highlight>
                  <a:srgbClr val="00FFFF"/>
                </a:highlight>
              </a:rPr>
              <a:t>She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FFFF00"/>
                </a:highlight>
              </a:rPr>
              <a:t>is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00FF00"/>
                </a:highlight>
              </a:rPr>
              <a:t>wearing</a:t>
            </a:r>
            <a:r>
              <a:rPr lang="es-MX" sz="2400" dirty="0"/>
              <a:t> boots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Today is sunny</a:t>
            </a:r>
            <a:r>
              <a:rPr lang="es-MX" sz="2400" dirty="0">
                <a:highlight>
                  <a:srgbClr val="00FFFF"/>
                </a:highlight>
              </a:rPr>
              <a:t>, I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FFFF00"/>
                </a:highlight>
              </a:rPr>
              <a:t>am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00FF00"/>
                </a:highlight>
              </a:rPr>
              <a:t>wearing</a:t>
            </a:r>
            <a:r>
              <a:rPr lang="es-MX" sz="2400" dirty="0"/>
              <a:t> a dress.</a:t>
            </a:r>
          </a:p>
          <a:p>
            <a:r>
              <a:rPr lang="es-MX" sz="2400" dirty="0"/>
              <a:t>Today is raining, she is wearing a raincoat.</a:t>
            </a:r>
          </a:p>
        </p:txBody>
      </p:sp>
    </p:spTree>
    <p:extLst>
      <p:ext uri="{BB962C8B-B14F-4D97-AF65-F5344CB8AC3E}">
        <p14:creationId xmlns:p14="http://schemas.microsoft.com/office/powerpoint/2010/main" val="49056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8A496-F474-40A2-9BA1-A2C0EAFF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Example</a:t>
            </a:r>
          </a:p>
        </p:txBody>
      </p:sp>
      <p:pic>
        <p:nvPicPr>
          <p:cNvPr id="15" name="Marcador de contenido 11">
            <a:extLst>
              <a:ext uri="{FF2B5EF4-FFF2-40B4-BE49-F238E27FC236}">
                <a16:creationId xmlns:a16="http://schemas.microsoft.com/office/drawing/2014/main" id="{9003ADF5-E546-F683-AB69-A4BB9C6E5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6" t="26857" r="38755" b="31658"/>
          <a:stretch/>
        </p:blipFill>
        <p:spPr>
          <a:xfrm>
            <a:off x="1133288" y="1325218"/>
            <a:ext cx="4154329" cy="303474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2598DF3-E56F-3348-A353-398EFDBC871C}"/>
              </a:ext>
            </a:extLst>
          </p:cNvPr>
          <p:cNvSpPr txBox="1"/>
          <p:nvPr/>
        </p:nvSpPr>
        <p:spPr>
          <a:xfrm>
            <a:off x="5751443" y="1325218"/>
            <a:ext cx="5307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It´s hot and sunny today. </a:t>
            </a:r>
            <a:r>
              <a:rPr lang="es-MX" sz="2400" dirty="0">
                <a:highlight>
                  <a:srgbClr val="00FFFF"/>
                </a:highlight>
              </a:rPr>
              <a:t>Michael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FFFF00"/>
                </a:highlight>
              </a:rPr>
              <a:t>is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00FF00"/>
                </a:highlight>
              </a:rPr>
              <a:t>wearing</a:t>
            </a:r>
            <a:r>
              <a:rPr lang="es-MX" sz="2400" dirty="0"/>
              <a:t> light blue shorts and White sneakers.</a:t>
            </a:r>
          </a:p>
          <a:p>
            <a:endParaRPr lang="es-MX" sz="2400" dirty="0"/>
          </a:p>
          <a:p>
            <a:r>
              <a:rPr lang="es-MX" sz="2400" dirty="0">
                <a:highlight>
                  <a:srgbClr val="00FFFF"/>
                </a:highlight>
              </a:rPr>
              <a:t>He</a:t>
            </a:r>
            <a:r>
              <a:rPr lang="es-MX" sz="2400" dirty="0">
                <a:highlight>
                  <a:srgbClr val="FFFF00"/>
                </a:highlight>
              </a:rPr>
              <a:t> is </a:t>
            </a:r>
            <a:r>
              <a:rPr lang="es-MX" sz="2400" dirty="0">
                <a:highlight>
                  <a:srgbClr val="00FF00"/>
                </a:highlight>
              </a:rPr>
              <a:t>wearing</a:t>
            </a:r>
            <a:r>
              <a:rPr lang="es-MX" sz="2400" dirty="0"/>
              <a:t> a White T-shirt, but </a:t>
            </a:r>
            <a:r>
              <a:rPr lang="es-MX" sz="2400" dirty="0">
                <a:highlight>
                  <a:srgbClr val="00FFFF"/>
                </a:highlight>
              </a:rPr>
              <a:t>he</a:t>
            </a:r>
            <a:r>
              <a:rPr lang="es-MX" sz="2400" dirty="0"/>
              <a:t> </a:t>
            </a:r>
            <a:r>
              <a:rPr lang="es-MX" sz="2400" dirty="0">
                <a:highlight>
                  <a:srgbClr val="FFFF00"/>
                </a:highlight>
              </a:rPr>
              <a:t>isn´t </a:t>
            </a:r>
            <a:r>
              <a:rPr lang="es-MX" sz="2400" dirty="0">
                <a:highlight>
                  <a:srgbClr val="00FF00"/>
                </a:highlight>
              </a:rPr>
              <a:t>wearing </a:t>
            </a:r>
            <a:r>
              <a:rPr lang="es-MX" sz="2400" dirty="0"/>
              <a:t>a cap.</a:t>
            </a:r>
          </a:p>
        </p:txBody>
      </p:sp>
    </p:spTree>
    <p:extLst>
      <p:ext uri="{BB962C8B-B14F-4D97-AF65-F5344CB8AC3E}">
        <p14:creationId xmlns:p14="http://schemas.microsoft.com/office/powerpoint/2010/main" val="14550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43A0-BB7F-1E4F-F6CB-1FB24C52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Grammar focus questions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B2D980F-BB13-6A4B-3C1F-E00066DB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>
                <a:highlight>
                  <a:srgbClr val="FFFF00"/>
                </a:highlight>
              </a:rPr>
              <a:t>Is/are</a:t>
            </a:r>
            <a:r>
              <a:rPr lang="es-MX" sz="3200" dirty="0"/>
              <a:t>+ </a:t>
            </a:r>
            <a:r>
              <a:rPr lang="es-MX" sz="3200" dirty="0">
                <a:highlight>
                  <a:srgbClr val="00FFFF"/>
                </a:highlight>
              </a:rPr>
              <a:t>pronoun</a:t>
            </a:r>
            <a:r>
              <a:rPr lang="es-MX" sz="3200" dirty="0"/>
              <a:t>+ </a:t>
            </a:r>
            <a:r>
              <a:rPr lang="es-MX" sz="3200" dirty="0">
                <a:highlight>
                  <a:srgbClr val="00FF00"/>
                </a:highlight>
              </a:rPr>
              <a:t>verb ing</a:t>
            </a:r>
            <a:r>
              <a:rPr lang="es-MX" sz="3200" dirty="0"/>
              <a:t>+ object+?</a:t>
            </a:r>
          </a:p>
          <a:p>
            <a:r>
              <a:rPr lang="es-MX" sz="3200" dirty="0"/>
              <a:t>Example: </a:t>
            </a:r>
            <a:r>
              <a:rPr lang="es-MX" sz="3200" dirty="0">
                <a:highlight>
                  <a:srgbClr val="FFFF00"/>
                </a:highlight>
              </a:rPr>
              <a:t>Are</a:t>
            </a:r>
            <a:r>
              <a:rPr lang="es-MX" sz="3200" dirty="0"/>
              <a:t> </a:t>
            </a:r>
            <a:r>
              <a:rPr lang="es-MX" sz="3200" dirty="0">
                <a:highlight>
                  <a:srgbClr val="00FFFF"/>
                </a:highlight>
              </a:rPr>
              <a:t>you</a:t>
            </a:r>
            <a:r>
              <a:rPr lang="es-MX" sz="3200" dirty="0"/>
              <a:t> </a:t>
            </a:r>
            <a:r>
              <a:rPr lang="es-MX" sz="3200" dirty="0">
                <a:highlight>
                  <a:srgbClr val="00FF00"/>
                </a:highlight>
              </a:rPr>
              <a:t>wearing</a:t>
            </a:r>
            <a:r>
              <a:rPr lang="es-MX" sz="3200" dirty="0"/>
              <a:t> sunglasses? Yes, I am.</a:t>
            </a:r>
          </a:p>
          <a:p>
            <a:r>
              <a:rPr lang="es-MX" sz="3200" dirty="0">
                <a:highlight>
                  <a:srgbClr val="FFFF00"/>
                </a:highlight>
              </a:rPr>
              <a:t>Is</a:t>
            </a:r>
            <a:r>
              <a:rPr lang="es-MX" sz="3200" dirty="0"/>
              <a:t> </a:t>
            </a:r>
            <a:r>
              <a:rPr lang="es-MX" sz="3200" dirty="0">
                <a:highlight>
                  <a:srgbClr val="00FFFF"/>
                </a:highlight>
              </a:rPr>
              <a:t>she</a:t>
            </a:r>
            <a:r>
              <a:rPr lang="es-MX" sz="3200" dirty="0"/>
              <a:t> </a:t>
            </a:r>
            <a:r>
              <a:rPr lang="es-MX" sz="3200" dirty="0">
                <a:highlight>
                  <a:srgbClr val="00FF00"/>
                </a:highlight>
              </a:rPr>
              <a:t>wearing</a:t>
            </a:r>
            <a:r>
              <a:rPr lang="es-MX" sz="3200" dirty="0"/>
              <a:t> a dress? No, she isn´t. </a:t>
            </a:r>
          </a:p>
        </p:txBody>
      </p:sp>
    </p:spTree>
    <p:extLst>
      <p:ext uri="{BB962C8B-B14F-4D97-AF65-F5344CB8AC3E}">
        <p14:creationId xmlns:p14="http://schemas.microsoft.com/office/powerpoint/2010/main" val="339480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10784-4A8D-484F-6C9B-C8758C62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Complete exercises 5,6,7,and 8 Workbook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56A8573-4F1B-24DF-D6BB-193424500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21" r="10705" b="7267"/>
          <a:stretch/>
        </p:blipFill>
        <p:spPr>
          <a:xfrm>
            <a:off x="1251678" y="2113722"/>
            <a:ext cx="5230441" cy="3594100"/>
          </a:xfrm>
        </p:spPr>
      </p:pic>
      <p:pic>
        <p:nvPicPr>
          <p:cNvPr id="5" name="Marcador de contenido 8">
            <a:extLst>
              <a:ext uri="{FF2B5EF4-FFF2-40B4-BE49-F238E27FC236}">
                <a16:creationId xmlns:a16="http://schemas.microsoft.com/office/drawing/2014/main" id="{AE9B04AE-CD4A-59A9-9B0E-9767377A2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1" r="47812"/>
          <a:stretch/>
        </p:blipFill>
        <p:spPr>
          <a:xfrm>
            <a:off x="6679096" y="2113722"/>
            <a:ext cx="2226365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8355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55</TotalTime>
  <Words>160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Distintivo</vt:lpstr>
      <vt:lpstr>Weather and seasons </vt:lpstr>
      <vt:lpstr>Seasons</vt:lpstr>
      <vt:lpstr>Weather</vt:lpstr>
      <vt:lpstr>Examples</vt:lpstr>
      <vt:lpstr>Grammar focus</vt:lpstr>
      <vt:lpstr>Example</vt:lpstr>
      <vt:lpstr>Grammar focus questions</vt:lpstr>
      <vt:lpstr>Complete exercises 5,6,7,and 8 Workbook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seasons </dc:title>
  <dc:creator>GUADALUPE DEL ROCIO ROBLEDO CORPUS</dc:creator>
  <cp:lastModifiedBy>GUADALUPE DEL ROCIO ROBLEDO CORPUS</cp:lastModifiedBy>
  <cp:revision>2</cp:revision>
  <dcterms:created xsi:type="dcterms:W3CDTF">2023-01-10T17:13:45Z</dcterms:created>
  <dcterms:modified xsi:type="dcterms:W3CDTF">2023-01-10T18:09:17Z</dcterms:modified>
</cp:coreProperties>
</file>