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B7FE-2912-4CF3-BADC-FA066177F89A}" type="datetimeFigureOut">
              <a:rPr lang="es-ES" smtClean="0"/>
              <a:t>30/08/2013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45A-EA0D-4925-9D8D-2EACEAC47FB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/>
          <a:srcRect b="53261"/>
          <a:stretch>
            <a:fillRect/>
          </a:stretch>
        </p:blipFill>
        <p:spPr bwMode="auto">
          <a:xfrm>
            <a:off x="155575" y="214290"/>
            <a:ext cx="4059235" cy="6429420"/>
          </a:xfrm>
          <a:prstGeom prst="rect">
            <a:avLst/>
          </a:prstGeom>
          <a:noFill/>
        </p:spPr>
      </p:pic>
      <p:pic>
        <p:nvPicPr>
          <p:cNvPr id="3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/>
          <a:srcRect t="46594"/>
          <a:stretch>
            <a:fillRect/>
          </a:stretch>
        </p:blipFill>
        <p:spPr bwMode="auto">
          <a:xfrm>
            <a:off x="4348195" y="1214422"/>
            <a:ext cx="4510085" cy="52149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21429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complete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year8german.files.wordpress.com/2009/06/prepositions-of-place-pictures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9" y="785794"/>
            <a:ext cx="8022457" cy="59293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71414"/>
            <a:ext cx="8952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(min). use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orally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x.english-ch.com/teacher/dai/preposition-sce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53803"/>
            <a:ext cx="8358246" cy="57613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2844" y="214290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EXTRA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At home!!!    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oral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</a:t>
            </a:r>
            <a:endParaRPr lang="es-E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1</cp:revision>
  <dcterms:created xsi:type="dcterms:W3CDTF">2013-08-31T01:40:25Z</dcterms:created>
  <dcterms:modified xsi:type="dcterms:W3CDTF">2013-08-31T01:58:55Z</dcterms:modified>
</cp:coreProperties>
</file>