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t>30/08/2013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t>30/08/2013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t>30/08/2013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t>30/08/2013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t>30/08/2013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t>30/08/2013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t>30/08/2013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t>30/08/2013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t>30/08/2013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t>30/08/2013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t>30/08/2013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3B7FE-2912-4CF3-BADC-FA066177F89A}" type="datetimeFigureOut">
              <a:rPr lang="es-ES" smtClean="0"/>
              <a:t>30/08/2013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4145A-EA0D-4925-9D8D-2EACEAC47FBB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detailenglish.com/uploads/image/prepon1.jpg"/>
          <p:cNvPicPr>
            <a:picLocks noChangeAspect="1" noChangeArrowheads="1"/>
          </p:cNvPicPr>
          <p:nvPr/>
        </p:nvPicPr>
        <p:blipFill>
          <a:blip r:embed="rId2"/>
          <a:srcRect b="53261"/>
          <a:stretch>
            <a:fillRect/>
          </a:stretch>
        </p:blipFill>
        <p:spPr bwMode="auto">
          <a:xfrm>
            <a:off x="155575" y="214290"/>
            <a:ext cx="4059235" cy="6429420"/>
          </a:xfrm>
          <a:prstGeom prst="rect">
            <a:avLst/>
          </a:prstGeom>
          <a:noFill/>
        </p:spPr>
      </p:pic>
      <p:pic>
        <p:nvPicPr>
          <p:cNvPr id="3" name="Picture 2" descr="http://www.detailenglish.com/uploads/image/prepon1.jpg"/>
          <p:cNvPicPr>
            <a:picLocks noChangeAspect="1" noChangeArrowheads="1"/>
          </p:cNvPicPr>
          <p:nvPr/>
        </p:nvPicPr>
        <p:blipFill>
          <a:blip r:embed="rId2"/>
          <a:srcRect t="46594"/>
          <a:stretch>
            <a:fillRect/>
          </a:stretch>
        </p:blipFill>
        <p:spPr bwMode="auto">
          <a:xfrm>
            <a:off x="4348195" y="1214422"/>
            <a:ext cx="4510085" cy="5214974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4357686" y="214290"/>
            <a:ext cx="4357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Class</a:t>
            </a:r>
            <a:r>
              <a:rPr lang="es-ES_tradnl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work</a:t>
            </a:r>
            <a:endParaRPr lang="es-ES_tradnl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Practice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prepositions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of place, complete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following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sentences</a:t>
            </a:r>
            <a:endParaRPr lang="es-ES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year8german.files.wordpress.com/2009/06/prepositions-of-place-pictures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9" y="785794"/>
            <a:ext cx="8022457" cy="5929354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142844" y="71414"/>
            <a:ext cx="895213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Class</a:t>
            </a:r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work</a:t>
            </a:r>
            <a:endParaRPr lang="es-ES_tradnl" sz="20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Write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10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sentences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(min). use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prepositions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of place,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practice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your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partner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orally</a:t>
            </a:r>
            <a:endParaRPr lang="es-ES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8" name="Picture 8" descr="http://tx.english-ch.com/teacher/dai/preposition-scen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953803"/>
            <a:ext cx="8358246" cy="5761345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142844" y="214290"/>
            <a:ext cx="88152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EXTRA </a:t>
            </a:r>
            <a:r>
              <a:rPr lang="es-ES_tradnl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Practice</a:t>
            </a:r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At home!!!    </a:t>
            </a:r>
          </a:p>
          <a:p>
            <a:r>
              <a:rPr lang="es-ES_tradnl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                                      </a:t>
            </a:r>
            <a:r>
              <a:rPr lang="es-ES_tradnl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Make</a:t>
            </a:r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oral </a:t>
            </a:r>
            <a:r>
              <a:rPr lang="es-ES_tradnl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sentences</a:t>
            </a:r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use </a:t>
            </a:r>
            <a:r>
              <a:rPr lang="es-ES_tradnl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prepositions</a:t>
            </a:r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of place</a:t>
            </a:r>
            <a:endParaRPr lang="es-ES" sz="2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42</Words>
  <Application>Microsoft Office PowerPoint</Application>
  <PresentationFormat>Presentación en pantalla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alejandra</cp:lastModifiedBy>
  <cp:revision>1</cp:revision>
  <dcterms:created xsi:type="dcterms:W3CDTF">2013-08-31T01:40:25Z</dcterms:created>
  <dcterms:modified xsi:type="dcterms:W3CDTF">2013-08-31T01:58:55Z</dcterms:modified>
</cp:coreProperties>
</file>