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9" r:id="rId13"/>
    <p:sldId id="271" r:id="rId14"/>
    <p:sldId id="270" r:id="rId15"/>
    <p:sldId id="272" r:id="rId16"/>
    <p:sldId id="273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6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B51012-E2DF-475E-9774-32670A79804B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76F3FD-8340-465F-A9C8-821DE7CED6F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2243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INFRAESTRUCTURA TECNOLÓGICA</a:t>
            </a:r>
            <a:r>
              <a:rPr lang="es-E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_tradn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ENEP DIGITAL.</a:t>
            </a:r>
            <a:r>
              <a:rPr lang="es-E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900122"/>
          </a:xfrm>
        </p:spPr>
        <p:txBody>
          <a:bodyPr/>
          <a:lstStyle/>
          <a:p>
            <a:r>
              <a:rPr lang="es-ES_tradnl" dirty="0"/>
              <a:t>Profr. Pablo Rolando de León Dávila.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ENEP DIGITAL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571604" y="5572140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Plataforma educativa de la escuela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308" t="7692" r="12307" b="25641"/>
          <a:stretch>
            <a:fillRect/>
          </a:stretch>
        </p:blipFill>
        <p:spPr bwMode="auto">
          <a:xfrm>
            <a:off x="1285852" y="1428736"/>
            <a:ext cx="35004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076" t="6920" r="3460" b="6574"/>
          <a:stretch>
            <a:fillRect/>
          </a:stretch>
        </p:blipFill>
        <p:spPr bwMode="auto">
          <a:xfrm>
            <a:off x="3714744" y="2928934"/>
            <a:ext cx="4857784" cy="26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8828" y="2786058"/>
            <a:ext cx="6715172" cy="3614774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CENTROS DE CÓMPUTO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AULAS INTERACTIVAS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REDES INALÁMBRICAS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BIBLIOTECA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ÁREAS RESERVADAS</a:t>
            </a:r>
            <a:endParaRPr lang="es-ES" sz="4400" dirty="0">
              <a:latin typeface="Shark Soft Bites" pitchFamily="2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bergenics" pitchFamily="2" charset="0"/>
              </a:rPr>
              <a:t>Infraestructura tecnologica</a:t>
            </a:r>
            <a:endParaRPr lang="es-ES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ybergeni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CENTROS DE CÓMPUTO</a:t>
            </a:r>
            <a:endParaRPr lang="es-ES" sz="4400" dirty="0">
              <a:latin typeface="Shark Soft Bites" pitchFamily="2" charset="0"/>
            </a:endParaRPr>
          </a:p>
        </p:txBody>
      </p:sp>
      <p:pic>
        <p:nvPicPr>
          <p:cNvPr id="5123" name="Picture 3" descr="D:\Mis documentos\_EscuelaEnRed\Fotos\2010-2011\DSCN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7048465" cy="5286348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noProof="0" dirty="0" smtClean="0">
                <a:latin typeface="Arial Black" pitchFamily="34" charset="0"/>
              </a:rPr>
              <a:t>Planta alta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CENTROS DE CÓMPUTO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noProof="0" dirty="0" smtClean="0">
                <a:latin typeface="Arial Black" pitchFamily="34" charset="0"/>
              </a:rPr>
              <a:t>Planta alta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6146" name="Picture 2" descr="D:\Mis documentos\_EscuelaEnRed\Fotos\2009-2010\enep\P109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704854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CENTROS DE CÓMPUTO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noProof="0" dirty="0" smtClean="0">
                <a:latin typeface="Arial Black" pitchFamily="34" charset="0"/>
              </a:rPr>
              <a:t>Planta baja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170" name="Picture 2" descr="D:\Mis documentos\_EscuelaEnRed\Fotos\2009-2010\enep\DSC04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7072362" cy="530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AULAS INTERACTIVAS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Salones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8194" name="Picture 2" descr="http://www.escuelaenred.ws/sistema/data/Tareas/diccionariocompartido/_BibDig/PABLO%20ROLANDO%20DE%20LEON%20DAVILA/00000000/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04302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REDES INALÁMBRICAS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Usar las redes NS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8674" name="Picture 2" descr="D:\Mis documentos\_EscuelaEnRed\Fotos\ENEP\_Generales\red inalamb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06841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RES INALÁMBRICAS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500166" y="1428736"/>
            <a:ext cx="7286676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es-ES_tradnl" sz="2800" dirty="0">
                <a:latin typeface="Arial Black" pitchFamily="34" charset="0"/>
              </a:rPr>
              <a:t>E</a:t>
            </a:r>
            <a:r>
              <a:rPr lang="es-ES_tradnl" sz="2800" dirty="0" smtClean="0">
                <a:latin typeface="Arial Black" pitchFamily="34" charset="0"/>
              </a:rPr>
              <a:t>l personal de la escuela no es responsable de arreglar descomposturas en equipos personales.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El número de máquinas está limitado</a:t>
            </a:r>
            <a:r>
              <a:rPr kumimoji="0" lang="es-ES_trad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por lo que marca Conexión limitada o nula.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BIBLIOTECA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857488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noProof="0" dirty="0" smtClean="0">
                <a:latin typeface="Arial Black" pitchFamily="34" charset="0"/>
              </a:rPr>
              <a:t>Espacio para uso e impresión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9698" name="Picture 2" descr="C:\Users\Pablo\Desktop\TMP\__fotos\ENEP\DSCN3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3121025" cy="2341563"/>
          </a:xfrm>
          <a:prstGeom prst="rect">
            <a:avLst/>
          </a:prstGeom>
          <a:noFill/>
        </p:spPr>
      </p:pic>
      <p:pic>
        <p:nvPicPr>
          <p:cNvPr id="29699" name="Picture 3" descr="C:\Users\Pablo\Desktop\TMP\__fotos\ENEP\DSCN3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121025" cy="2341563"/>
          </a:xfrm>
          <a:prstGeom prst="rect">
            <a:avLst/>
          </a:prstGeom>
          <a:noFill/>
        </p:spPr>
      </p:pic>
      <p:pic>
        <p:nvPicPr>
          <p:cNvPr id="29700" name="Picture 4" descr="C:\Users\Pablo\Desktop\TMP\__fotos\ENEP\DSCN3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ÁREAS RESERVADAS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Oficinas y maestros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0722" name="Picture 2" descr="C:\Users\Pablo\Desktop\TMP\__fotos\ENEP\DSCN3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3121025" cy="2341563"/>
          </a:xfrm>
          <a:prstGeom prst="rect">
            <a:avLst/>
          </a:prstGeom>
          <a:noFill/>
        </p:spPr>
      </p:pic>
      <p:pic>
        <p:nvPicPr>
          <p:cNvPr id="9" name="Picture 4" descr="C:\Users\Pablo\Desktop\TMP\__fotos\ENEP\DSCN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5616"/>
            <a:ext cx="3121025" cy="2341562"/>
          </a:xfrm>
          <a:prstGeom prst="rect">
            <a:avLst/>
          </a:prstGeom>
          <a:noFill/>
        </p:spPr>
      </p:pic>
      <p:pic>
        <p:nvPicPr>
          <p:cNvPr id="10" name="Picture 3" descr="C:\Users\Pablo\Desktop\TMP\__fotos\ENEP\DSCN3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267" y="4711198"/>
            <a:ext cx="2056757" cy="1500198"/>
          </a:xfrm>
          <a:prstGeom prst="rect">
            <a:avLst/>
          </a:prstGeom>
          <a:noFill/>
        </p:spPr>
      </p:pic>
      <p:pic>
        <p:nvPicPr>
          <p:cNvPr id="11" name="Picture 5" descr="C:\Users\Pablo\Desktop\TMP\__fotos\ENEP\DSCN3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785814"/>
            <a:ext cx="2000264" cy="15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8828" y="2786058"/>
            <a:ext cx="6715172" cy="3614774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MULTIMEDIA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DISEÑO GRÁFICO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PÁGINA WEB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 smtClean="0">
                <a:latin typeface="Shark Soft Bites" pitchFamily="2" charset="0"/>
              </a:rPr>
              <a:t>SOPORTE TECNOLÓGICO</a:t>
            </a:r>
            <a:endParaRPr lang="es-ES" sz="4400" dirty="0">
              <a:latin typeface="Shark Soft Bites" pitchFamily="2" charset="0"/>
            </a:endParaRPr>
          </a:p>
          <a:p>
            <a:pPr lvl="0"/>
            <a:r>
              <a:rPr lang="es-ES_tradnl" sz="4400" dirty="0">
                <a:latin typeface="Shark Soft Bites" pitchFamily="2" charset="0"/>
              </a:rPr>
              <a:t>ENEP </a:t>
            </a:r>
            <a:r>
              <a:rPr lang="es-ES_tradnl" sz="4400" dirty="0" smtClean="0">
                <a:latin typeface="Shark Soft Bites" pitchFamily="2" charset="0"/>
              </a:rPr>
              <a:t>DIGITAL</a:t>
            </a:r>
            <a:endParaRPr lang="es-ES" sz="4400" dirty="0">
              <a:latin typeface="Shark Soft Bites" pitchFamily="2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bergenics" pitchFamily="2" charset="0"/>
              </a:rPr>
              <a:t>A</a:t>
            </a:r>
            <a:r>
              <a:rPr lang="es-ES_tradnl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bergenics" pitchFamily="2" charset="0"/>
              </a:rPr>
              <a:t>REAS DE LA ESCUELA  RELACIONADAS A LA TECNOLOGÍA</a:t>
            </a:r>
            <a:endParaRPr lang="es-ES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ybergeni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ÁREAS RESERVADAS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14744" y="6143644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Oficinas y maestros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1746" name="Picture 2" descr="C:\Users\Pablo\Desktop\TMP\__fotos\ENEP\DSCN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121025" cy="2341563"/>
          </a:xfrm>
          <a:prstGeom prst="rect">
            <a:avLst/>
          </a:prstGeom>
          <a:noFill/>
        </p:spPr>
      </p:pic>
      <p:pic>
        <p:nvPicPr>
          <p:cNvPr id="31747" name="Picture 3" descr="C:\Users\Pablo\Desktop\TMP\__fotos\ENEP\DSCN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MULTIMEDIA</a:t>
            </a:r>
            <a:endParaRPr lang="es-ES" sz="4400" dirty="0">
              <a:latin typeface="Shark Soft Bites" pitchFamily="2" charset="0"/>
            </a:endParaRPr>
          </a:p>
        </p:txBody>
      </p:sp>
      <p:pic>
        <p:nvPicPr>
          <p:cNvPr id="1026" name="Picture 2" descr="C:\Users\Pablo\Desktop\TMP\__fotos\ENEP\DSCN3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62609"/>
            <a:ext cx="7000924" cy="525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 fontScale="92500"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MULTIMEDIA Y DISEÑO GRÁFICO </a:t>
            </a:r>
            <a:endParaRPr lang="es-ES" sz="4400" dirty="0">
              <a:latin typeface="Shark Soft Bites" pitchFamily="2" charset="0"/>
            </a:endParaRPr>
          </a:p>
        </p:txBody>
      </p:sp>
      <p:pic>
        <p:nvPicPr>
          <p:cNvPr id="2050" name="Picture 2" descr="C:\Users\Pablo\Desktop\TMP\__fotos\ENEP\DSCN3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69"/>
            <a:ext cx="7000924" cy="525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PÁGINA WEB</a:t>
            </a:r>
            <a:endParaRPr lang="es-ES" sz="4400" dirty="0">
              <a:latin typeface="Shark Soft Bites" pitchFamily="2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3380"/>
            <a:ext cx="4071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1357298"/>
            <a:ext cx="46672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PÁGINA WEB</a:t>
            </a:r>
            <a:endParaRPr lang="es-ES" sz="4400" dirty="0">
              <a:latin typeface="Shark Soft Bit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r="46939" b="60274"/>
          <a:stretch>
            <a:fillRect/>
          </a:stretch>
        </p:blipFill>
        <p:spPr bwMode="auto">
          <a:xfrm>
            <a:off x="1500166" y="1142984"/>
            <a:ext cx="56436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PÁGINA WEB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14414" y="5072074"/>
            <a:ext cx="7286676" cy="9286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4400" dirty="0" smtClean="0">
                <a:latin typeface="Arial Black" pitchFamily="34" charset="0"/>
              </a:rPr>
              <a:t>http://www.enep.edu.mx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SOPORTE TECNOLÓGICO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143108" y="5572140"/>
            <a:ext cx="7286676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noProof="0" dirty="0" smtClean="0">
                <a:latin typeface="Arial Black" pitchFamily="34" charset="0"/>
              </a:rPr>
              <a:t>Mantenimiento y redes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074" name="Picture 2" descr="C:\Users\Pablo\Desktop\TMP\__fotos\ENEP\DSCN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86058"/>
            <a:ext cx="3017838" cy="2341563"/>
          </a:xfrm>
          <a:prstGeom prst="rect">
            <a:avLst/>
          </a:prstGeom>
          <a:noFill/>
        </p:spPr>
      </p:pic>
      <p:pic>
        <p:nvPicPr>
          <p:cNvPr id="3075" name="Picture 3" descr="C:\Users\Pablo\Desktop\TMP\__fotos\ENEP\DSCN3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3121025" cy="234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ablo\Desktop\TMP\__fotos\ENEP\DSCN3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3121025" cy="2341562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00034" y="71414"/>
            <a:ext cx="7286676" cy="928694"/>
          </a:xfrm>
        </p:spPr>
        <p:txBody>
          <a:bodyPr>
            <a:normAutofit/>
          </a:bodyPr>
          <a:lstStyle/>
          <a:p>
            <a:pPr lvl="0"/>
            <a:r>
              <a:rPr lang="es-ES_tradnl" sz="4400" dirty="0" smtClean="0">
                <a:latin typeface="Shark Soft Bites" pitchFamily="2" charset="0"/>
              </a:rPr>
              <a:t>ENEP DIGITAL</a:t>
            </a:r>
            <a:endParaRPr lang="es-ES" sz="4400" dirty="0">
              <a:latin typeface="Shark Soft Bites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6248" y="5857892"/>
            <a:ext cx="7286676" cy="92869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Intranet: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_tradnl" sz="2800" dirty="0" smtClean="0">
                <a:latin typeface="Arial Black" pitchFamily="34" charset="0"/>
              </a:rPr>
              <a:t>http://servidorenep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076" t="6920" r="3460" b="6574"/>
          <a:stretch>
            <a:fillRect/>
          </a:stretch>
        </p:blipFill>
        <p:spPr bwMode="auto">
          <a:xfrm>
            <a:off x="1285851" y="2643182"/>
            <a:ext cx="5247835" cy="28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144</Words>
  <Application>Microsoft Office PowerPoint</Application>
  <PresentationFormat>Presentación en pantalla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Concurrencia</vt:lpstr>
      <vt:lpstr>INFRAESTRUCTURA TECNOLÓGICA Y ENEP DIGITAL. </vt:lpstr>
      <vt:lpstr>AREAS DE LA ESCUELA  RELACIONADAS A LA TECNOLOGÍA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Infraestructura tecnologica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 TECNOLÓGICA Y ENEP DIGITAL.</dc:title>
  <dc:creator>Pablo</dc:creator>
  <cp:lastModifiedBy>Pablo</cp:lastModifiedBy>
  <cp:revision>17</cp:revision>
  <dcterms:created xsi:type="dcterms:W3CDTF">2011-08-22T16:13:53Z</dcterms:created>
  <dcterms:modified xsi:type="dcterms:W3CDTF">2011-08-22T18:14:06Z</dcterms:modified>
</cp:coreProperties>
</file>