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74"/>
  </p:normalViewPr>
  <p:slideViewPr>
    <p:cSldViewPr>
      <p:cViewPr varScale="1">
        <p:scale>
          <a:sx n="124" d="100"/>
          <a:sy n="124" d="100"/>
        </p:scale>
        <p:origin x="18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B9DB-229B-4B25-8799-B295D0448DD3}" type="datetimeFigureOut">
              <a:rPr lang="es-ES" smtClean="0"/>
              <a:t>19/11/18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8667569-A945-472C-9C07-4C0FCD8A5F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62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vasisencolepree.blogspot.com/2013/10/problemas-verbales-aditivos-simpl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TIPOS DE PROBLEMAS ADITIVOS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MAESTRA MARÍA TERESA CERDA OROCIO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95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 de problemas por su incógnita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30917" r="7965" b="18641"/>
          <a:stretch/>
        </p:blipFill>
        <p:spPr>
          <a:xfrm>
            <a:off x="1200770" y="2348880"/>
            <a:ext cx="7056784" cy="2232248"/>
          </a:xfrm>
        </p:spPr>
      </p:pic>
    </p:spTree>
    <p:extLst>
      <p:ext uri="{BB962C8B-B14F-4D97-AF65-F5344CB8AC3E}">
        <p14:creationId xmlns:p14="http://schemas.microsoft.com/office/powerpoint/2010/main" val="95144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 de problemas por su semántica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83" b="92222" l="4375" r="90938">
                        <a14:foregroundMark x1="9167" y1="24028" x2="80521" y2="39583"/>
                        <a14:foregroundMark x1="4375" y1="26528" x2="78646" y2="87222"/>
                        <a14:foregroundMark x1="66354" y1="26806" x2="84792" y2="32222"/>
                        <a14:foregroundMark x1="74792" y1="26111" x2="83854" y2="28333"/>
                        <a14:foregroundMark x1="78021" y1="78333" x2="83646" y2="79861"/>
                        <a14:foregroundMark x1="86667" y1="27639" x2="87083" y2="83194"/>
                        <a14:foregroundMark x1="88646" y1="39583" x2="89583" y2="55000"/>
                        <a14:foregroundMark x1="5521" y1="82083" x2="8021" y2="84167"/>
                        <a14:backgroundMark x1="67083" y1="21250" x2="88229" y2="23472"/>
                        <a14:backgroundMark x1="92083" y1="53472" x2="91875" y2="8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2270"/>
          <a:stretch/>
        </p:blipFill>
        <p:spPr>
          <a:xfrm>
            <a:off x="1115616" y="2002268"/>
            <a:ext cx="4608512" cy="40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7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esultado de imagen para tipos de problemas adi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259258" cy="54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0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68" y="260648"/>
            <a:ext cx="6847936" cy="5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referencia</a:t>
            </a:r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Cedillo, T., </a:t>
            </a:r>
            <a:r>
              <a:rPr lang="es-ES_tradnl" dirty="0" err="1"/>
              <a:t>Isoda</a:t>
            </a:r>
            <a:r>
              <a:rPr lang="es-ES_tradnl" dirty="0"/>
              <a:t>, M., </a:t>
            </a:r>
            <a:r>
              <a:rPr lang="es-ES_tradnl" dirty="0" err="1"/>
              <a:t>Chalini</a:t>
            </a:r>
            <a:r>
              <a:rPr lang="es-ES_tradnl" dirty="0"/>
              <a:t>, A., Cruz, V. y Vega, E. (2012). Aritmética: </a:t>
            </a:r>
            <a:r>
              <a:rPr lang="es-ES_tradnl" i="1" dirty="0"/>
              <a:t>Guía para su  aprendizaje y enseñanza</a:t>
            </a:r>
            <a:r>
              <a:rPr lang="es-ES_tradnl" dirty="0"/>
              <a:t>. SEP, México. </a:t>
            </a:r>
            <a:endParaRPr lang="es-ES_tradnl" dirty="0"/>
          </a:p>
          <a:p>
            <a:r>
              <a:rPr lang="es-ES_tradnl" dirty="0" err="1" smtClean="0"/>
              <a:t>Rincon</a:t>
            </a:r>
            <a:r>
              <a:rPr lang="es-ES_tradnl" dirty="0" smtClean="0"/>
              <a:t>, E. 2013. Problemas verbales </a:t>
            </a:r>
            <a:r>
              <a:rPr lang="es-ES_tradnl" dirty="0"/>
              <a:t>aditivos simples. </a:t>
            </a:r>
            <a:r>
              <a:rPr lang="es-ES_tradnl" dirty="0">
                <a:hlinkClick r:id="rId2"/>
              </a:rPr>
              <a:t>http://</a:t>
            </a:r>
            <a:r>
              <a:rPr lang="es-ES_tradnl" dirty="0" smtClean="0">
                <a:hlinkClick r:id="rId2"/>
              </a:rPr>
              <a:t>pvasisencolepree.blogspot.com/2013/10/problemas-verbales-aditivos-simples.html</a:t>
            </a:r>
            <a:endParaRPr lang="es-ES_tradnl" dirty="0" smtClean="0"/>
          </a:p>
          <a:p>
            <a:r>
              <a:rPr lang="es-ES_tradnl" dirty="0" err="1" smtClean="0"/>
              <a:t>Vasquez</a:t>
            </a:r>
            <a:r>
              <a:rPr lang="es-ES_tradnl" dirty="0" smtClean="0"/>
              <a:t>, M. Los problemas aritméticos </a:t>
            </a:r>
            <a:r>
              <a:rPr lang="es-ES_tradnl" dirty="0"/>
              <a:t>de enunciados verbales. https://</a:t>
            </a:r>
            <a:r>
              <a:rPr lang="es-ES_tradnl" dirty="0" err="1"/>
              <a:t>es.calameo.com</a:t>
            </a:r>
            <a:r>
              <a:rPr lang="es-ES_tradnl" dirty="0"/>
              <a:t>/</a:t>
            </a:r>
            <a:r>
              <a:rPr lang="es-ES_tradnl" dirty="0" err="1"/>
              <a:t>read</a:t>
            </a:r>
            <a:r>
              <a:rPr lang="es-ES_tradnl" dirty="0"/>
              <a:t>/00491422434563ddf57bb</a:t>
            </a: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603025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</TotalTime>
  <Words>51</Words>
  <Application>Microsoft Macintosh PowerPoint</Application>
  <PresentationFormat>Presentación en pantalla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Gill Sans MT</vt:lpstr>
      <vt:lpstr>Arial</vt:lpstr>
      <vt:lpstr>Galería</vt:lpstr>
      <vt:lpstr>TIPOS DE PROBLEMAS ADITIVOS</vt:lpstr>
      <vt:lpstr>Tipo de problemas por su incógnita</vt:lpstr>
      <vt:lpstr>Tipo de problemas por su semántica</vt:lpstr>
      <vt:lpstr>Presentación de PowerPoint</vt:lpstr>
      <vt:lpstr>Presentación de PowerPoint</vt:lpstr>
      <vt:lpstr>referencia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PROBLEMAS ADITIVOS</dc:title>
  <dc:creator>Usuario</dc:creator>
  <cp:lastModifiedBy>Usuario de Microsoft Office</cp:lastModifiedBy>
  <cp:revision>6</cp:revision>
  <dcterms:created xsi:type="dcterms:W3CDTF">2018-11-16T19:50:31Z</dcterms:created>
  <dcterms:modified xsi:type="dcterms:W3CDTF">2018-11-20T04:29:37Z</dcterms:modified>
</cp:coreProperties>
</file>