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3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1" r:id="rId3"/>
    <p:sldMasterId id="2147483722" r:id="rId4"/>
  </p:sldMasterIdLst>
  <p:notesMasterIdLst>
    <p:notesMasterId r:id="rId10"/>
  </p:notesMasterIdLst>
  <p:sldIdLst>
    <p:sldId id="256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B4480-76A6-43C5-815E-B904ECA0B280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CACB1-E1C7-40EF-88E4-841362A38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164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58bf56ed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158bf56ed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7389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205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138274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3"/>
          <p:cNvSpPr/>
          <p:nvPr/>
        </p:nvSpPr>
        <p:spPr>
          <a:xfrm rot="565138" flipH="1">
            <a:off x="5918367" y="-8518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2" name="Google Shape;262;p33"/>
          <p:cNvSpPr/>
          <p:nvPr/>
        </p:nvSpPr>
        <p:spPr>
          <a:xfrm rot="-10209953" flipH="1">
            <a:off x="-995315" y="49725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3" name="Google Shape;263;p33"/>
          <p:cNvSpPr/>
          <p:nvPr/>
        </p:nvSpPr>
        <p:spPr>
          <a:xfrm rot="-425096">
            <a:off x="-275118" y="-672306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4" name="Google Shape;264;p33"/>
          <p:cNvSpPr/>
          <p:nvPr/>
        </p:nvSpPr>
        <p:spPr>
          <a:xfrm rot="9000010" flipH="1">
            <a:off x="7999867" y="49573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192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811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490066" y="-906051"/>
            <a:ext cx="5773711" cy="2304776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 rot="10142455">
            <a:off x="7397335" y="6151574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rot="-9515417">
            <a:off x="-834273" y="5766607"/>
            <a:ext cx="4898864" cy="2861735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950967" y="1669117"/>
            <a:ext cx="8178800" cy="29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950967" y="4646900"/>
            <a:ext cx="5144800" cy="54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93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 rot="169659">
            <a:off x="-832985" y="-1007608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/>
          <p:nvPr/>
        </p:nvSpPr>
        <p:spPr>
          <a:xfrm rot="10142455">
            <a:off x="7791035" y="5897574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 rot="-9931679">
            <a:off x="-3163849" y="5914579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 rot="1808361">
            <a:off x="7117136" y="-1083741"/>
            <a:ext cx="5773819" cy="230482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960000" y="2811000"/>
            <a:ext cx="5388000" cy="20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950967" y="1234915"/>
            <a:ext cx="1520000" cy="13840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950967" y="5076500"/>
            <a:ext cx="5388800" cy="500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9756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/>
          <p:nvPr/>
        </p:nvSpPr>
        <p:spPr>
          <a:xfrm rot="-565123">
            <a:off x="-1094161" y="-1141030"/>
            <a:ext cx="6126677" cy="2509548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1" name="Google Shape;31;p5"/>
          <p:cNvSpPr/>
          <p:nvPr/>
        </p:nvSpPr>
        <p:spPr>
          <a:xfrm rot="10209953">
            <a:off x="5119229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2" name="Google Shape;32;p5"/>
          <p:cNvSpPr/>
          <p:nvPr/>
        </p:nvSpPr>
        <p:spPr>
          <a:xfrm rot="425096" flipH="1">
            <a:off x="7176636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/>
          <p:nvPr/>
        </p:nvSpPr>
        <p:spPr>
          <a:xfrm rot="-9000010">
            <a:off x="-1504447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1"/>
          </p:nvPr>
        </p:nvSpPr>
        <p:spPr>
          <a:xfrm>
            <a:off x="6410967" y="2226800"/>
            <a:ext cx="4830400" cy="31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2"/>
          </p:nvPr>
        </p:nvSpPr>
        <p:spPr>
          <a:xfrm>
            <a:off x="951167" y="2226800"/>
            <a:ext cx="4830400" cy="31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4059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/>
          <p:nvPr/>
        </p:nvSpPr>
        <p:spPr>
          <a:xfrm rot="-332936">
            <a:off x="-558889" y="-773799"/>
            <a:ext cx="4662512" cy="190981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/>
          <p:nvPr/>
        </p:nvSpPr>
        <p:spPr>
          <a:xfrm rot="10089441">
            <a:off x="7712434" y="6045695"/>
            <a:ext cx="5164533" cy="3016679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725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/>
          <p:nvPr/>
        </p:nvSpPr>
        <p:spPr>
          <a:xfrm rot="9000787" flipH="1">
            <a:off x="6436088" y="6014992"/>
            <a:ext cx="6876400" cy="401660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3" name="Google Shape;43;p7"/>
          <p:cNvSpPr/>
          <p:nvPr/>
        </p:nvSpPr>
        <p:spPr>
          <a:xfrm rot="332832" flipH="1">
            <a:off x="6519045" y="-428720"/>
            <a:ext cx="6126575" cy="250950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" name="Google Shape;44;p7"/>
          <p:cNvSpPr/>
          <p:nvPr/>
        </p:nvSpPr>
        <p:spPr>
          <a:xfrm rot="-9559144" flipH="1">
            <a:off x="-626561" y="5511978"/>
            <a:ext cx="5999933" cy="3504647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5" name="Google Shape;45;p7"/>
          <p:cNvSpPr/>
          <p:nvPr/>
        </p:nvSpPr>
        <p:spPr>
          <a:xfrm rot="-425153">
            <a:off x="-1649881" y="-1360895"/>
            <a:ext cx="7388761" cy="294948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821000" y="1501000"/>
            <a:ext cx="6550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2821000" y="2613000"/>
            <a:ext cx="6550000" cy="27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●"/>
              <a:defRPr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7538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1733367" y="1282000"/>
            <a:ext cx="8725200" cy="42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50" name="Google Shape;50;p8"/>
          <p:cNvSpPr/>
          <p:nvPr/>
        </p:nvSpPr>
        <p:spPr>
          <a:xfrm rot="-565078">
            <a:off x="-780707" y="-788243"/>
            <a:ext cx="7439761" cy="3047401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1" name="Google Shape;51;p8"/>
          <p:cNvSpPr/>
          <p:nvPr/>
        </p:nvSpPr>
        <p:spPr>
          <a:xfrm rot="10209953">
            <a:off x="5119229" y="53430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2" name="Google Shape;52;p8"/>
          <p:cNvSpPr/>
          <p:nvPr/>
        </p:nvSpPr>
        <p:spPr>
          <a:xfrm rot="425096" flipH="1">
            <a:off x="7176636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3" name="Google Shape;53;p8"/>
          <p:cNvSpPr/>
          <p:nvPr/>
        </p:nvSpPr>
        <p:spPr>
          <a:xfrm rot="-9000010">
            <a:off x="-1504447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9992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 rot="-9000787">
            <a:off x="-1323924" y="6014992"/>
            <a:ext cx="6876400" cy="401660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6" name="Google Shape;56;p9"/>
          <p:cNvSpPr/>
          <p:nvPr/>
        </p:nvSpPr>
        <p:spPr>
          <a:xfrm rot="-332832">
            <a:off x="-1094188" y="-428720"/>
            <a:ext cx="6126575" cy="250950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7" name="Google Shape;57;p9"/>
          <p:cNvSpPr/>
          <p:nvPr/>
        </p:nvSpPr>
        <p:spPr>
          <a:xfrm rot="9559144">
            <a:off x="6993391" y="5511978"/>
            <a:ext cx="5999933" cy="3504647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8" name="Google Shape;58;p9"/>
          <p:cNvSpPr/>
          <p:nvPr/>
        </p:nvSpPr>
        <p:spPr>
          <a:xfrm rot="425153" flipH="1">
            <a:off x="5812552" y="-1360895"/>
            <a:ext cx="7388761" cy="294948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899200" y="1767400"/>
            <a:ext cx="8393600" cy="261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4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2847400" y="4152967"/>
            <a:ext cx="6497200" cy="858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4329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200000" y="4882167"/>
            <a:ext cx="5792000" cy="1262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733"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037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836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 hasCustomPrompt="1"/>
          </p:nvPr>
        </p:nvSpPr>
        <p:spPr>
          <a:xfrm>
            <a:off x="1943800" y="2292667"/>
            <a:ext cx="8304400" cy="18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65" name="Google Shape;65;p11"/>
          <p:cNvSpPr txBox="1">
            <a:spLocks noGrp="1"/>
          </p:cNvSpPr>
          <p:nvPr>
            <p:ph type="subTitle" idx="1"/>
          </p:nvPr>
        </p:nvSpPr>
        <p:spPr>
          <a:xfrm>
            <a:off x="1943800" y="3902533"/>
            <a:ext cx="8304400" cy="6628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6" name="Google Shape;66;p11"/>
          <p:cNvSpPr/>
          <p:nvPr/>
        </p:nvSpPr>
        <p:spPr>
          <a:xfrm rot="565078" flipH="1">
            <a:off x="4898392" y="-788243"/>
            <a:ext cx="7439761" cy="3047401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7" name="Google Shape;67;p11"/>
          <p:cNvSpPr/>
          <p:nvPr/>
        </p:nvSpPr>
        <p:spPr>
          <a:xfrm rot="-10209953" flipH="1">
            <a:off x="-1388515" y="53430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68;p11"/>
          <p:cNvSpPr/>
          <p:nvPr/>
        </p:nvSpPr>
        <p:spPr>
          <a:xfrm rot="-425096">
            <a:off x="-1252618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9" name="Google Shape;69;p11"/>
          <p:cNvSpPr/>
          <p:nvPr/>
        </p:nvSpPr>
        <p:spPr>
          <a:xfrm rot="9000010" flipH="1">
            <a:off x="6935201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207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265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 rot="9714945" flipH="1">
            <a:off x="5680679" y="56409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/>
          <p:nvPr/>
        </p:nvSpPr>
        <p:spPr>
          <a:xfrm rot="332898" flipH="1">
            <a:off x="8741466" y="-5211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-243800" y="-11140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2652467" y="2782136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2"/>
          </p:nvPr>
        </p:nvSpPr>
        <p:spPr>
          <a:xfrm>
            <a:off x="7525328" y="2782136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ubTitle" idx="3"/>
          </p:nvPr>
        </p:nvSpPr>
        <p:spPr>
          <a:xfrm>
            <a:off x="2652467" y="4359829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4"/>
          </p:nvPr>
        </p:nvSpPr>
        <p:spPr>
          <a:xfrm>
            <a:off x="7525328" y="4359829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 hasCustomPrompt="1"/>
          </p:nvPr>
        </p:nvSpPr>
        <p:spPr>
          <a:xfrm>
            <a:off x="1277467" y="2242400"/>
            <a:ext cx="1262400" cy="1258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5" hasCustomPrompt="1"/>
          </p:nvPr>
        </p:nvSpPr>
        <p:spPr>
          <a:xfrm>
            <a:off x="1277533" y="3832300"/>
            <a:ext cx="1262400" cy="12584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title" idx="6" hasCustomPrompt="1"/>
          </p:nvPr>
        </p:nvSpPr>
        <p:spPr>
          <a:xfrm>
            <a:off x="6147595" y="2242400"/>
            <a:ext cx="1262400" cy="12584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7" hasCustomPrompt="1"/>
          </p:nvPr>
        </p:nvSpPr>
        <p:spPr>
          <a:xfrm>
            <a:off x="6147595" y="3832300"/>
            <a:ext cx="1262400" cy="1258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8"/>
          </p:nvPr>
        </p:nvSpPr>
        <p:spPr>
          <a:xfrm>
            <a:off x="2652467" y="2251667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9"/>
          </p:nvPr>
        </p:nvSpPr>
        <p:spPr>
          <a:xfrm>
            <a:off x="7525333" y="2251667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3"/>
          </p:nvPr>
        </p:nvSpPr>
        <p:spPr>
          <a:xfrm>
            <a:off x="2652467" y="3829480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4"/>
          </p:nvPr>
        </p:nvSpPr>
        <p:spPr>
          <a:xfrm>
            <a:off x="7525333" y="3829480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 idx="15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6770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 rot="9714945" flipH="1">
            <a:off x="5680679" y="62217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1" name="Google Shape;91;p14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2" name="Google Shape;92;p14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-902800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6422199" y="4579367"/>
            <a:ext cx="4660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2"/>
          </p:nvPr>
        </p:nvSpPr>
        <p:spPr>
          <a:xfrm>
            <a:off x="1108933" y="4579367"/>
            <a:ext cx="4660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3"/>
          </p:nvPr>
        </p:nvSpPr>
        <p:spPr>
          <a:xfrm>
            <a:off x="1108933" y="3536167"/>
            <a:ext cx="4660800" cy="1043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4"/>
          </p:nvPr>
        </p:nvSpPr>
        <p:spPr>
          <a:xfrm>
            <a:off x="6422195" y="3536167"/>
            <a:ext cx="4660800" cy="1043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5773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/>
          <p:nvPr/>
        </p:nvSpPr>
        <p:spPr>
          <a:xfrm rot="-332898">
            <a:off x="-1136846" y="-8107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2" name="Google Shape;102;p15"/>
          <p:cNvSpPr/>
          <p:nvPr/>
        </p:nvSpPr>
        <p:spPr>
          <a:xfrm rot="9559052">
            <a:off x="7949220" y="5828328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3" name="Google Shape;103;p15"/>
          <p:cNvSpPr/>
          <p:nvPr/>
        </p:nvSpPr>
        <p:spPr>
          <a:xfrm flipH="1">
            <a:off x="7190808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subTitle" idx="1"/>
          </p:nvPr>
        </p:nvSpPr>
        <p:spPr>
          <a:xfrm>
            <a:off x="4412603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ubTitle" idx="2"/>
          </p:nvPr>
        </p:nvSpPr>
        <p:spPr>
          <a:xfrm>
            <a:off x="950967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ubTitle" idx="3"/>
          </p:nvPr>
        </p:nvSpPr>
        <p:spPr>
          <a:xfrm>
            <a:off x="950967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4"/>
          </p:nvPr>
        </p:nvSpPr>
        <p:spPr>
          <a:xfrm>
            <a:off x="4412599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5"/>
          </p:nvPr>
        </p:nvSpPr>
        <p:spPr>
          <a:xfrm>
            <a:off x="7874239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ubTitle" idx="6"/>
          </p:nvPr>
        </p:nvSpPr>
        <p:spPr>
          <a:xfrm>
            <a:off x="7874239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9335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/>
          <p:nvPr/>
        </p:nvSpPr>
        <p:spPr>
          <a:xfrm rot="9714945" flipH="1">
            <a:off x="6563046" y="58084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4" name="Google Shape;114;p16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-1170867" y="-11037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ubTitle" idx="1"/>
          </p:nvPr>
        </p:nvSpPr>
        <p:spPr>
          <a:xfrm>
            <a:off x="6243556" y="3253000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2"/>
          </p:nvPr>
        </p:nvSpPr>
        <p:spPr>
          <a:xfrm>
            <a:off x="1092033" y="3253000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ubTitle" idx="3"/>
          </p:nvPr>
        </p:nvSpPr>
        <p:spPr>
          <a:xfrm>
            <a:off x="1092033" y="2624400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4"/>
          </p:nvPr>
        </p:nvSpPr>
        <p:spPr>
          <a:xfrm>
            <a:off x="6243556" y="2624400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subTitle" idx="5"/>
          </p:nvPr>
        </p:nvSpPr>
        <p:spPr>
          <a:xfrm>
            <a:off x="6243556" y="5357167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6"/>
          </p:nvPr>
        </p:nvSpPr>
        <p:spPr>
          <a:xfrm>
            <a:off x="1092033" y="5357167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subTitle" idx="7"/>
          </p:nvPr>
        </p:nvSpPr>
        <p:spPr>
          <a:xfrm>
            <a:off x="1092033" y="4728567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subTitle" idx="8"/>
          </p:nvPr>
        </p:nvSpPr>
        <p:spPr>
          <a:xfrm>
            <a:off x="6243556" y="4728567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25323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Title and five columns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/>
          <p:nvPr/>
        </p:nvSpPr>
        <p:spPr>
          <a:xfrm rot="9714945" flipH="1">
            <a:off x="5965847" y="59462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/>
          <p:nvPr/>
        </p:nvSpPr>
        <p:spPr>
          <a:xfrm rot="332898" flipH="1">
            <a:off x="8311702" y="-535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8" name="Google Shape;128;p17"/>
          <p:cNvSpPr/>
          <p:nvPr/>
        </p:nvSpPr>
        <p:spPr>
          <a:xfrm rot="-9559052" flipH="1">
            <a:off x="-272101" y="60392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9" name="Google Shape;129;p17"/>
          <p:cNvSpPr/>
          <p:nvPr/>
        </p:nvSpPr>
        <p:spPr>
          <a:xfrm>
            <a:off x="-2134764" y="-9067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1"/>
          </p:nvPr>
        </p:nvSpPr>
        <p:spPr>
          <a:xfrm>
            <a:off x="4618213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2"/>
          </p:nvPr>
        </p:nvSpPr>
        <p:spPr>
          <a:xfrm>
            <a:off x="950967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3"/>
          </p:nvPr>
        </p:nvSpPr>
        <p:spPr>
          <a:xfrm>
            <a:off x="950967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4"/>
          </p:nvPr>
        </p:nvSpPr>
        <p:spPr>
          <a:xfrm>
            <a:off x="4618211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5"/>
          </p:nvPr>
        </p:nvSpPr>
        <p:spPr>
          <a:xfrm>
            <a:off x="8285425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subTitle" idx="6"/>
          </p:nvPr>
        </p:nvSpPr>
        <p:spPr>
          <a:xfrm>
            <a:off x="8285428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subTitle" idx="7"/>
          </p:nvPr>
        </p:nvSpPr>
        <p:spPr>
          <a:xfrm>
            <a:off x="6451796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ubTitle" idx="8"/>
          </p:nvPr>
        </p:nvSpPr>
        <p:spPr>
          <a:xfrm>
            <a:off x="2784551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subTitle" idx="9"/>
          </p:nvPr>
        </p:nvSpPr>
        <p:spPr>
          <a:xfrm>
            <a:off x="2784551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subTitle" idx="13"/>
          </p:nvPr>
        </p:nvSpPr>
        <p:spPr>
          <a:xfrm>
            <a:off x="6451793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15221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3" name="Google Shape;143;p18"/>
          <p:cNvSpPr/>
          <p:nvPr/>
        </p:nvSpPr>
        <p:spPr>
          <a:xfrm rot="-332898">
            <a:off x="-690080" y="-588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4" name="Google Shape;144;p18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5" name="Google Shape;145;p18"/>
          <p:cNvSpPr/>
          <p:nvPr/>
        </p:nvSpPr>
        <p:spPr>
          <a:xfrm flipH="1">
            <a:off x="8285408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6" name="Google Shape;146;p18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1"/>
          </p:nvPr>
        </p:nvSpPr>
        <p:spPr>
          <a:xfrm>
            <a:off x="4618213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2"/>
          </p:nvPr>
        </p:nvSpPr>
        <p:spPr>
          <a:xfrm>
            <a:off x="950967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subTitle" idx="3"/>
          </p:nvPr>
        </p:nvSpPr>
        <p:spPr>
          <a:xfrm>
            <a:off x="950967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4"/>
          </p:nvPr>
        </p:nvSpPr>
        <p:spPr>
          <a:xfrm>
            <a:off x="4618211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subTitle" idx="5"/>
          </p:nvPr>
        </p:nvSpPr>
        <p:spPr>
          <a:xfrm>
            <a:off x="8285425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subTitle" idx="6"/>
          </p:nvPr>
        </p:nvSpPr>
        <p:spPr>
          <a:xfrm>
            <a:off x="8285428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subTitle" idx="7"/>
          </p:nvPr>
        </p:nvSpPr>
        <p:spPr>
          <a:xfrm>
            <a:off x="4618213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subTitle" idx="8"/>
          </p:nvPr>
        </p:nvSpPr>
        <p:spPr>
          <a:xfrm>
            <a:off x="950967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8"/>
          <p:cNvSpPr txBox="1">
            <a:spLocks noGrp="1"/>
          </p:cNvSpPr>
          <p:nvPr>
            <p:ph type="subTitle" idx="9"/>
          </p:nvPr>
        </p:nvSpPr>
        <p:spPr>
          <a:xfrm>
            <a:off x="950967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subTitle" idx="13"/>
          </p:nvPr>
        </p:nvSpPr>
        <p:spPr>
          <a:xfrm>
            <a:off x="4618211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subTitle" idx="14"/>
          </p:nvPr>
        </p:nvSpPr>
        <p:spPr>
          <a:xfrm>
            <a:off x="8285425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ubTitle" idx="15"/>
          </p:nvPr>
        </p:nvSpPr>
        <p:spPr>
          <a:xfrm>
            <a:off x="8285428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94183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1" name="Google Shape;161;p19"/>
          <p:cNvSpPr/>
          <p:nvPr/>
        </p:nvSpPr>
        <p:spPr>
          <a:xfrm rot="-332967">
            <a:off x="-948998" y="-481472"/>
            <a:ext cx="5636755" cy="230887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2" name="Google Shape;162;p19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3" name="Google Shape;163;p19"/>
          <p:cNvSpPr/>
          <p:nvPr/>
        </p:nvSpPr>
        <p:spPr>
          <a:xfrm flipH="1">
            <a:off x="7976208" y="-9524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4" name="Google Shape;164;p19"/>
          <p:cNvSpPr txBox="1">
            <a:spLocks noGrp="1"/>
          </p:cNvSpPr>
          <p:nvPr>
            <p:ph type="title"/>
          </p:nvPr>
        </p:nvSpPr>
        <p:spPr>
          <a:xfrm>
            <a:off x="6095833" y="4811967"/>
            <a:ext cx="514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65" name="Google Shape;165;p19"/>
          <p:cNvSpPr txBox="1">
            <a:spLocks noGrp="1"/>
          </p:cNvSpPr>
          <p:nvPr>
            <p:ph type="subTitle" idx="1"/>
          </p:nvPr>
        </p:nvSpPr>
        <p:spPr>
          <a:xfrm>
            <a:off x="6095967" y="1336800"/>
            <a:ext cx="5145200" cy="29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9791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/>
          <p:nvPr/>
        </p:nvSpPr>
        <p:spPr>
          <a:xfrm rot="-9714945">
            <a:off x="-1336227" y="54274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8" name="Google Shape;168;p20"/>
          <p:cNvSpPr/>
          <p:nvPr/>
        </p:nvSpPr>
        <p:spPr>
          <a:xfrm rot="-332967">
            <a:off x="-948998" y="-874905"/>
            <a:ext cx="5636755" cy="230887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9" name="Google Shape;169;p20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0" name="Google Shape;170;p20"/>
          <p:cNvSpPr/>
          <p:nvPr/>
        </p:nvSpPr>
        <p:spPr>
          <a:xfrm flipH="1">
            <a:off x="7115708" y="-6314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1" name="Google Shape;171;p20"/>
          <p:cNvSpPr txBox="1">
            <a:spLocks noGrp="1"/>
          </p:cNvSpPr>
          <p:nvPr>
            <p:ph type="title" hasCustomPrompt="1"/>
          </p:nvPr>
        </p:nvSpPr>
        <p:spPr>
          <a:xfrm>
            <a:off x="950967" y="709157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1"/>
          </p:nvPr>
        </p:nvSpPr>
        <p:spPr>
          <a:xfrm>
            <a:off x="950967" y="1542027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2" hasCustomPrompt="1"/>
          </p:nvPr>
        </p:nvSpPr>
        <p:spPr>
          <a:xfrm>
            <a:off x="2964800" y="2606171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3"/>
          </p:nvPr>
        </p:nvSpPr>
        <p:spPr>
          <a:xfrm>
            <a:off x="2964800" y="3436219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title" idx="4" hasCustomPrompt="1"/>
          </p:nvPr>
        </p:nvSpPr>
        <p:spPr>
          <a:xfrm>
            <a:off x="4978633" y="4509073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0"/>
          <p:cNvSpPr txBox="1">
            <a:spLocks noGrp="1"/>
          </p:cNvSpPr>
          <p:nvPr>
            <p:ph type="subTitle" idx="5"/>
          </p:nvPr>
        </p:nvSpPr>
        <p:spPr>
          <a:xfrm>
            <a:off x="4978633" y="5350443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992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5648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9714945" flipH="1">
            <a:off x="5680679" y="57458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21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0" name="Google Shape;180;p21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1" name="Google Shape;181;p21"/>
          <p:cNvSpPr/>
          <p:nvPr/>
        </p:nvSpPr>
        <p:spPr>
          <a:xfrm>
            <a:off x="-902800" y="-8461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 hasCustomPrompt="1"/>
          </p:nvPr>
        </p:nvSpPr>
        <p:spPr>
          <a:xfrm>
            <a:off x="3466167" y="2317384"/>
            <a:ext cx="1863600" cy="54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83" name="Google Shape;183;p21"/>
          <p:cNvSpPr txBox="1">
            <a:spLocks noGrp="1"/>
          </p:cNvSpPr>
          <p:nvPr>
            <p:ph type="subTitle" idx="1"/>
          </p:nvPr>
        </p:nvSpPr>
        <p:spPr>
          <a:xfrm>
            <a:off x="2949233" y="4463533"/>
            <a:ext cx="2897600" cy="10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subTitle" idx="2"/>
          </p:nvPr>
        </p:nvSpPr>
        <p:spPr>
          <a:xfrm>
            <a:off x="2949233" y="3842500"/>
            <a:ext cx="2897600" cy="63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5" name="Google Shape;185;p21"/>
          <p:cNvSpPr txBox="1">
            <a:spLocks noGrp="1"/>
          </p:cNvSpPr>
          <p:nvPr>
            <p:ph type="title" idx="3" hasCustomPrompt="1"/>
          </p:nvPr>
        </p:nvSpPr>
        <p:spPr>
          <a:xfrm>
            <a:off x="6858933" y="2317384"/>
            <a:ext cx="1863600" cy="54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86" name="Google Shape;186;p21"/>
          <p:cNvSpPr txBox="1">
            <a:spLocks noGrp="1"/>
          </p:cNvSpPr>
          <p:nvPr>
            <p:ph type="subTitle" idx="4"/>
          </p:nvPr>
        </p:nvSpPr>
        <p:spPr>
          <a:xfrm>
            <a:off x="6345100" y="4463533"/>
            <a:ext cx="2897600" cy="10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87" name="Google Shape;187;p21"/>
          <p:cNvSpPr txBox="1">
            <a:spLocks noGrp="1"/>
          </p:cNvSpPr>
          <p:nvPr>
            <p:ph type="subTitle" idx="5"/>
          </p:nvPr>
        </p:nvSpPr>
        <p:spPr>
          <a:xfrm>
            <a:off x="6345100" y="3842500"/>
            <a:ext cx="2897600" cy="63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8" name="Google Shape;188;p21"/>
          <p:cNvSpPr txBox="1">
            <a:spLocks noGrp="1"/>
          </p:cNvSpPr>
          <p:nvPr>
            <p:ph type="title" idx="6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91773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>
            <a:spLocks noGrp="1"/>
          </p:cNvSpPr>
          <p:nvPr>
            <p:ph type="title"/>
          </p:nvPr>
        </p:nvSpPr>
        <p:spPr>
          <a:xfrm>
            <a:off x="1368367" y="1898515"/>
            <a:ext cx="4792000" cy="19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subTitle" idx="1"/>
          </p:nvPr>
        </p:nvSpPr>
        <p:spPr>
          <a:xfrm>
            <a:off x="1368367" y="3889084"/>
            <a:ext cx="4792000" cy="10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2"/>
          <p:cNvSpPr/>
          <p:nvPr/>
        </p:nvSpPr>
        <p:spPr>
          <a:xfrm rot="565123" flipH="1">
            <a:off x="6524928" y="-1141030"/>
            <a:ext cx="6126677" cy="2509548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3" name="Google Shape;193;p22"/>
          <p:cNvSpPr/>
          <p:nvPr/>
        </p:nvSpPr>
        <p:spPr>
          <a:xfrm rot="-10209953" flipH="1">
            <a:off x="-13885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4" name="Google Shape;194;p22"/>
          <p:cNvSpPr/>
          <p:nvPr/>
        </p:nvSpPr>
        <p:spPr>
          <a:xfrm rot="-425096">
            <a:off x="-1252618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5" name="Google Shape;195;p22"/>
          <p:cNvSpPr/>
          <p:nvPr/>
        </p:nvSpPr>
        <p:spPr>
          <a:xfrm rot="9000010" flipH="1">
            <a:off x="6935201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6" name="Google Shape;196;p22"/>
          <p:cNvSpPr>
            <a:spLocks noGrp="1"/>
          </p:cNvSpPr>
          <p:nvPr>
            <p:ph type="pic" idx="2"/>
          </p:nvPr>
        </p:nvSpPr>
        <p:spPr>
          <a:xfrm>
            <a:off x="6292033" y="1187800"/>
            <a:ext cx="4482400" cy="4482400"/>
          </a:xfrm>
          <a:prstGeom prst="ellipse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7927682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3"/>
          <p:cNvSpPr txBox="1">
            <a:spLocks noGrp="1"/>
          </p:cNvSpPr>
          <p:nvPr>
            <p:ph type="title"/>
          </p:nvPr>
        </p:nvSpPr>
        <p:spPr>
          <a:xfrm>
            <a:off x="5622567" y="2495167"/>
            <a:ext cx="4592800" cy="7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3"/>
          <p:cNvSpPr txBox="1">
            <a:spLocks noGrp="1"/>
          </p:cNvSpPr>
          <p:nvPr>
            <p:ph type="subTitle" idx="1"/>
          </p:nvPr>
        </p:nvSpPr>
        <p:spPr>
          <a:xfrm>
            <a:off x="5622567" y="3292419"/>
            <a:ext cx="4592800" cy="10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3"/>
          <p:cNvSpPr/>
          <p:nvPr/>
        </p:nvSpPr>
        <p:spPr>
          <a:xfrm rot="565138" flipH="1">
            <a:off x="4999534" y="-12666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1" name="Google Shape;201;p23"/>
          <p:cNvSpPr/>
          <p:nvPr/>
        </p:nvSpPr>
        <p:spPr>
          <a:xfrm rot="-10209953" flipH="1">
            <a:off x="-23794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2" name="Google Shape;202;p23"/>
          <p:cNvSpPr/>
          <p:nvPr/>
        </p:nvSpPr>
        <p:spPr>
          <a:xfrm rot="-425096">
            <a:off x="-1193951" y="-5511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3" name="Google Shape;203;p23"/>
          <p:cNvSpPr/>
          <p:nvPr/>
        </p:nvSpPr>
        <p:spPr>
          <a:xfrm rot="9000010" flipH="1">
            <a:off x="6615767" y="57112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51565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4"/>
          <p:cNvSpPr txBox="1">
            <a:spLocks noGrp="1"/>
          </p:cNvSpPr>
          <p:nvPr>
            <p:ph type="title"/>
          </p:nvPr>
        </p:nvSpPr>
        <p:spPr>
          <a:xfrm>
            <a:off x="3028567" y="2104400"/>
            <a:ext cx="6134800" cy="126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24"/>
          <p:cNvSpPr txBox="1">
            <a:spLocks noGrp="1"/>
          </p:cNvSpPr>
          <p:nvPr>
            <p:ph type="subTitle" idx="1"/>
          </p:nvPr>
        </p:nvSpPr>
        <p:spPr>
          <a:xfrm>
            <a:off x="3028567" y="3370000"/>
            <a:ext cx="6134800" cy="13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24"/>
          <p:cNvSpPr/>
          <p:nvPr/>
        </p:nvSpPr>
        <p:spPr>
          <a:xfrm rot="565138" flipH="1">
            <a:off x="5918367" y="-8518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8" name="Google Shape;208;p24"/>
          <p:cNvSpPr/>
          <p:nvPr/>
        </p:nvSpPr>
        <p:spPr>
          <a:xfrm rot="-10209953" flipH="1">
            <a:off x="-995315" y="49725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9" name="Google Shape;209;p24"/>
          <p:cNvSpPr/>
          <p:nvPr/>
        </p:nvSpPr>
        <p:spPr>
          <a:xfrm rot="-425096">
            <a:off x="-275118" y="-672306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0" name="Google Shape;210;p24"/>
          <p:cNvSpPr/>
          <p:nvPr/>
        </p:nvSpPr>
        <p:spPr>
          <a:xfrm rot="9000010" flipH="1">
            <a:off x="7999867" y="49573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92893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6"/>
          <p:cNvSpPr/>
          <p:nvPr/>
        </p:nvSpPr>
        <p:spPr>
          <a:xfrm rot="-9714945">
            <a:off x="-1665927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9" name="Google Shape;219;p26"/>
          <p:cNvSpPr/>
          <p:nvPr/>
        </p:nvSpPr>
        <p:spPr>
          <a:xfrm rot="-332898">
            <a:off x="-690080" y="-588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0" name="Google Shape;220;p26"/>
          <p:cNvSpPr/>
          <p:nvPr/>
        </p:nvSpPr>
        <p:spPr>
          <a:xfrm rot="9559052">
            <a:off x="7641420" y="6195228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1" name="Google Shape;221;p26"/>
          <p:cNvSpPr/>
          <p:nvPr/>
        </p:nvSpPr>
        <p:spPr>
          <a:xfrm flipH="1">
            <a:off x="8093842" y="-10555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35728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7"/>
          <p:cNvSpPr/>
          <p:nvPr/>
        </p:nvSpPr>
        <p:spPr>
          <a:xfrm rot="332898" flipH="1">
            <a:off x="8587435" y="-4374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5" name="Google Shape;225;p27"/>
          <p:cNvSpPr/>
          <p:nvPr/>
        </p:nvSpPr>
        <p:spPr>
          <a:xfrm rot="-9559052" flipH="1">
            <a:off x="-524834" y="5576762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6259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/>
          <p:nvPr/>
        </p:nvSpPr>
        <p:spPr>
          <a:xfrm rot="9714945" flipH="1">
            <a:off x="5680679" y="62217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-1562433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6343723" y="4864933"/>
            <a:ext cx="3538800" cy="8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subTitle" idx="2"/>
          </p:nvPr>
        </p:nvSpPr>
        <p:spPr>
          <a:xfrm>
            <a:off x="2309400" y="4864933"/>
            <a:ext cx="3538800" cy="8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2309400" y="4154667"/>
            <a:ext cx="3538800" cy="710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3" name="Google Shape;233;p28"/>
          <p:cNvSpPr txBox="1">
            <a:spLocks noGrp="1"/>
          </p:cNvSpPr>
          <p:nvPr>
            <p:ph type="subTitle" idx="4"/>
          </p:nvPr>
        </p:nvSpPr>
        <p:spPr>
          <a:xfrm>
            <a:off x="6343721" y="4154667"/>
            <a:ext cx="3538800" cy="710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4" name="Google Shape;234;p28"/>
          <p:cNvSpPr/>
          <p:nvPr/>
        </p:nvSpPr>
        <p:spPr>
          <a:xfrm rot="565138" flipH="1">
            <a:off x="4999534" y="-12666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5" name="Google Shape;235;p28"/>
          <p:cNvSpPr/>
          <p:nvPr/>
        </p:nvSpPr>
        <p:spPr>
          <a:xfrm rot="-10209953" flipH="1">
            <a:off x="-23794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55681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"/>
          <p:cNvSpPr/>
          <p:nvPr/>
        </p:nvSpPr>
        <p:spPr>
          <a:xfrm rot="-169659" flipH="1">
            <a:off x="6898675" y="-1007608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8" name="Google Shape;238;p29"/>
          <p:cNvSpPr/>
          <p:nvPr/>
        </p:nvSpPr>
        <p:spPr>
          <a:xfrm rot="-10142455" flipH="1">
            <a:off x="-1690165" y="6082940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9" name="Google Shape;239;p29"/>
          <p:cNvSpPr/>
          <p:nvPr/>
        </p:nvSpPr>
        <p:spPr>
          <a:xfrm rot="9931679" flipH="1">
            <a:off x="6761855" y="5496379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0" name="Google Shape;240;p29"/>
          <p:cNvSpPr/>
          <p:nvPr/>
        </p:nvSpPr>
        <p:spPr>
          <a:xfrm rot="-1808361" flipH="1">
            <a:off x="-1051502" y="-1083741"/>
            <a:ext cx="5773819" cy="230482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1" name="Google Shape;241;p29"/>
          <p:cNvSpPr txBox="1">
            <a:spLocks noGrp="1"/>
          </p:cNvSpPr>
          <p:nvPr>
            <p:ph type="title"/>
          </p:nvPr>
        </p:nvSpPr>
        <p:spPr>
          <a:xfrm>
            <a:off x="5853033" y="2811000"/>
            <a:ext cx="5388000" cy="20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2" name="Google Shape;242;p29"/>
          <p:cNvSpPr txBox="1">
            <a:spLocks noGrp="1"/>
          </p:cNvSpPr>
          <p:nvPr>
            <p:ph type="title" idx="2" hasCustomPrompt="1"/>
          </p:nvPr>
        </p:nvSpPr>
        <p:spPr>
          <a:xfrm>
            <a:off x="9721033" y="1234915"/>
            <a:ext cx="1520000" cy="13840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43" name="Google Shape;243;p29"/>
          <p:cNvSpPr txBox="1">
            <a:spLocks noGrp="1"/>
          </p:cNvSpPr>
          <p:nvPr>
            <p:ph type="subTitle" idx="1"/>
          </p:nvPr>
        </p:nvSpPr>
        <p:spPr>
          <a:xfrm>
            <a:off x="5853033" y="5076500"/>
            <a:ext cx="5388800" cy="500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76733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1"/>
          <p:cNvSpPr/>
          <p:nvPr/>
        </p:nvSpPr>
        <p:spPr>
          <a:xfrm rot="-169659" flipH="1">
            <a:off x="6615975" y="-724875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4" name="Google Shape;254;p31"/>
          <p:cNvSpPr/>
          <p:nvPr/>
        </p:nvSpPr>
        <p:spPr>
          <a:xfrm rot="-10142455" flipH="1">
            <a:off x="-1690165" y="5493973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5" name="Google Shape;255;p31"/>
          <p:cNvSpPr/>
          <p:nvPr/>
        </p:nvSpPr>
        <p:spPr>
          <a:xfrm rot="9931679" flipH="1">
            <a:off x="6314221" y="5302012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6" name="Google Shape;256;p31"/>
          <p:cNvSpPr/>
          <p:nvPr/>
        </p:nvSpPr>
        <p:spPr>
          <a:xfrm rot="-691311" flipH="1">
            <a:off x="-327074" y="-884060"/>
            <a:ext cx="5773804" cy="2304813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46934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2"/>
          <p:cNvSpPr/>
          <p:nvPr/>
        </p:nvSpPr>
        <p:spPr>
          <a:xfrm rot="332898" flipH="1">
            <a:off x="8587435" y="-4374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9" name="Google Shape;259;p32"/>
          <p:cNvSpPr/>
          <p:nvPr/>
        </p:nvSpPr>
        <p:spPr>
          <a:xfrm rot="-9559052" flipH="1">
            <a:off x="-524834" y="5576762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879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0945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3"/>
          <p:cNvSpPr/>
          <p:nvPr/>
        </p:nvSpPr>
        <p:spPr>
          <a:xfrm rot="565138" flipH="1">
            <a:off x="5918367" y="-8518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2" name="Google Shape;262;p33"/>
          <p:cNvSpPr/>
          <p:nvPr/>
        </p:nvSpPr>
        <p:spPr>
          <a:xfrm rot="-10209953" flipH="1">
            <a:off x="-995315" y="49725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3" name="Google Shape;263;p33"/>
          <p:cNvSpPr/>
          <p:nvPr/>
        </p:nvSpPr>
        <p:spPr>
          <a:xfrm rot="-425096">
            <a:off x="-275118" y="-672306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4" name="Google Shape;264;p33"/>
          <p:cNvSpPr/>
          <p:nvPr/>
        </p:nvSpPr>
        <p:spPr>
          <a:xfrm rot="9000010" flipH="1">
            <a:off x="7999867" y="49573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62045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490066" y="-906051"/>
            <a:ext cx="5773711" cy="2304776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 rot="10142455">
            <a:off x="7397335" y="6151574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rot="-9515417">
            <a:off x="-834273" y="5766607"/>
            <a:ext cx="4898864" cy="2861735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950967" y="1669117"/>
            <a:ext cx="8178800" cy="29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950967" y="4646900"/>
            <a:ext cx="5144800" cy="54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26170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 rot="169659">
            <a:off x="-832985" y="-1007608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/>
          <p:nvPr/>
        </p:nvSpPr>
        <p:spPr>
          <a:xfrm rot="10142455">
            <a:off x="7791035" y="5897574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 rot="-9931679">
            <a:off x="-3163849" y="5914579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 rot="1808361">
            <a:off x="7117136" y="-1083741"/>
            <a:ext cx="5773819" cy="230482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960000" y="2811000"/>
            <a:ext cx="5388000" cy="20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950967" y="1234915"/>
            <a:ext cx="1520000" cy="13840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950967" y="5076500"/>
            <a:ext cx="5388800" cy="500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66507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1217467" y="2488800"/>
            <a:ext cx="5012400" cy="81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217467" y="3298789"/>
            <a:ext cx="5012400" cy="10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/>
          <p:nvPr/>
        </p:nvSpPr>
        <p:spPr>
          <a:xfrm rot="565123" flipH="1">
            <a:off x="6935628" y="-1290963"/>
            <a:ext cx="6126677" cy="2509548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/>
          <p:nvPr/>
        </p:nvSpPr>
        <p:spPr>
          <a:xfrm rot="-10209953" flipH="1">
            <a:off x="-2542381" y="5772081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" name="Google Shape;27;p4"/>
          <p:cNvSpPr/>
          <p:nvPr/>
        </p:nvSpPr>
        <p:spPr>
          <a:xfrm rot="-425192">
            <a:off x="-1114579" y="-549193"/>
            <a:ext cx="6942033" cy="2771152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8" name="Google Shape;28;p4"/>
          <p:cNvSpPr/>
          <p:nvPr/>
        </p:nvSpPr>
        <p:spPr>
          <a:xfrm rot="9000009" flipH="1">
            <a:off x="6063809" y="4751373"/>
            <a:ext cx="8346308" cy="341873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4286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/>
          <p:nvPr/>
        </p:nvSpPr>
        <p:spPr>
          <a:xfrm rot="-565123">
            <a:off x="-1094161" y="-1141030"/>
            <a:ext cx="6126677" cy="2509548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1" name="Google Shape;31;p5"/>
          <p:cNvSpPr/>
          <p:nvPr/>
        </p:nvSpPr>
        <p:spPr>
          <a:xfrm rot="10209953">
            <a:off x="5119229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2" name="Google Shape;32;p5"/>
          <p:cNvSpPr/>
          <p:nvPr/>
        </p:nvSpPr>
        <p:spPr>
          <a:xfrm rot="425096" flipH="1">
            <a:off x="7176636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/>
          <p:nvPr/>
        </p:nvSpPr>
        <p:spPr>
          <a:xfrm rot="-9000010">
            <a:off x="-1504447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1"/>
          </p:nvPr>
        </p:nvSpPr>
        <p:spPr>
          <a:xfrm>
            <a:off x="6410967" y="2226800"/>
            <a:ext cx="4830400" cy="31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2"/>
          </p:nvPr>
        </p:nvSpPr>
        <p:spPr>
          <a:xfrm>
            <a:off x="951167" y="2226800"/>
            <a:ext cx="4830400" cy="31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98687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/>
          <p:nvPr/>
        </p:nvSpPr>
        <p:spPr>
          <a:xfrm rot="-332936">
            <a:off x="-558889" y="-773799"/>
            <a:ext cx="4662512" cy="190981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/>
          <p:nvPr/>
        </p:nvSpPr>
        <p:spPr>
          <a:xfrm rot="10089441">
            <a:off x="7712434" y="6045695"/>
            <a:ext cx="5164533" cy="3016679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0509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/>
          <p:nvPr/>
        </p:nvSpPr>
        <p:spPr>
          <a:xfrm rot="9000787" flipH="1">
            <a:off x="6436088" y="6014992"/>
            <a:ext cx="6876400" cy="401660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3" name="Google Shape;43;p7"/>
          <p:cNvSpPr/>
          <p:nvPr/>
        </p:nvSpPr>
        <p:spPr>
          <a:xfrm rot="332832" flipH="1">
            <a:off x="6519045" y="-428720"/>
            <a:ext cx="6126575" cy="250950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" name="Google Shape;44;p7"/>
          <p:cNvSpPr/>
          <p:nvPr/>
        </p:nvSpPr>
        <p:spPr>
          <a:xfrm rot="-9559144" flipH="1">
            <a:off x="-626561" y="5511978"/>
            <a:ext cx="5999933" cy="3504647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5" name="Google Shape;45;p7"/>
          <p:cNvSpPr/>
          <p:nvPr/>
        </p:nvSpPr>
        <p:spPr>
          <a:xfrm rot="-425153">
            <a:off x="-1649881" y="-1360895"/>
            <a:ext cx="7388761" cy="294948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821000" y="1501000"/>
            <a:ext cx="6550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2821000" y="2613000"/>
            <a:ext cx="6550000" cy="27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●"/>
              <a:defRPr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96050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1733367" y="1282000"/>
            <a:ext cx="8725200" cy="42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50" name="Google Shape;50;p8"/>
          <p:cNvSpPr/>
          <p:nvPr/>
        </p:nvSpPr>
        <p:spPr>
          <a:xfrm rot="-565078">
            <a:off x="-780707" y="-788243"/>
            <a:ext cx="7439761" cy="3047401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1" name="Google Shape;51;p8"/>
          <p:cNvSpPr/>
          <p:nvPr/>
        </p:nvSpPr>
        <p:spPr>
          <a:xfrm rot="10209953">
            <a:off x="5119229" y="53430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2" name="Google Shape;52;p8"/>
          <p:cNvSpPr/>
          <p:nvPr/>
        </p:nvSpPr>
        <p:spPr>
          <a:xfrm rot="425096" flipH="1">
            <a:off x="7176636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3" name="Google Shape;53;p8"/>
          <p:cNvSpPr/>
          <p:nvPr/>
        </p:nvSpPr>
        <p:spPr>
          <a:xfrm rot="-9000010">
            <a:off x="-1504447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12329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 rot="-9000787">
            <a:off x="-1323924" y="6014992"/>
            <a:ext cx="6876400" cy="401660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6" name="Google Shape;56;p9"/>
          <p:cNvSpPr/>
          <p:nvPr/>
        </p:nvSpPr>
        <p:spPr>
          <a:xfrm rot="-332832">
            <a:off x="-1094188" y="-428720"/>
            <a:ext cx="6126575" cy="250950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7" name="Google Shape;57;p9"/>
          <p:cNvSpPr/>
          <p:nvPr/>
        </p:nvSpPr>
        <p:spPr>
          <a:xfrm rot="9559144">
            <a:off x="6993391" y="5511978"/>
            <a:ext cx="5999933" cy="3504647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8" name="Google Shape;58;p9"/>
          <p:cNvSpPr/>
          <p:nvPr/>
        </p:nvSpPr>
        <p:spPr>
          <a:xfrm rot="425153" flipH="1">
            <a:off x="5812552" y="-1360895"/>
            <a:ext cx="7388761" cy="294948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899200" y="1767400"/>
            <a:ext cx="8393600" cy="261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4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2847400" y="4152967"/>
            <a:ext cx="6497200" cy="858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07994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200000" y="4882167"/>
            <a:ext cx="5792000" cy="1262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733"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669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0720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 hasCustomPrompt="1"/>
          </p:nvPr>
        </p:nvSpPr>
        <p:spPr>
          <a:xfrm>
            <a:off x="1943800" y="2292667"/>
            <a:ext cx="8304400" cy="18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65" name="Google Shape;65;p11"/>
          <p:cNvSpPr txBox="1">
            <a:spLocks noGrp="1"/>
          </p:cNvSpPr>
          <p:nvPr>
            <p:ph type="subTitle" idx="1"/>
          </p:nvPr>
        </p:nvSpPr>
        <p:spPr>
          <a:xfrm>
            <a:off x="1943800" y="3902533"/>
            <a:ext cx="8304400" cy="6628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6" name="Google Shape;66;p11"/>
          <p:cNvSpPr/>
          <p:nvPr/>
        </p:nvSpPr>
        <p:spPr>
          <a:xfrm rot="565078" flipH="1">
            <a:off x="4898392" y="-788243"/>
            <a:ext cx="7439761" cy="3047401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7" name="Google Shape;67;p11"/>
          <p:cNvSpPr/>
          <p:nvPr/>
        </p:nvSpPr>
        <p:spPr>
          <a:xfrm rot="-10209953" flipH="1">
            <a:off x="-1388515" y="53430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68;p11"/>
          <p:cNvSpPr/>
          <p:nvPr/>
        </p:nvSpPr>
        <p:spPr>
          <a:xfrm rot="-425096">
            <a:off x="-1252618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9" name="Google Shape;69;p11"/>
          <p:cNvSpPr/>
          <p:nvPr/>
        </p:nvSpPr>
        <p:spPr>
          <a:xfrm rot="9000010" flipH="1">
            <a:off x="6935201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60822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58639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 rot="9714945" flipH="1">
            <a:off x="5680679" y="56409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/>
          <p:nvPr/>
        </p:nvSpPr>
        <p:spPr>
          <a:xfrm rot="332898" flipH="1">
            <a:off x="8741466" y="-5211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-243800" y="-11140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2652467" y="2782136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2"/>
          </p:nvPr>
        </p:nvSpPr>
        <p:spPr>
          <a:xfrm>
            <a:off x="7525328" y="2782136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ubTitle" idx="3"/>
          </p:nvPr>
        </p:nvSpPr>
        <p:spPr>
          <a:xfrm>
            <a:off x="2652467" y="4359829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4"/>
          </p:nvPr>
        </p:nvSpPr>
        <p:spPr>
          <a:xfrm>
            <a:off x="7525328" y="4359829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 hasCustomPrompt="1"/>
          </p:nvPr>
        </p:nvSpPr>
        <p:spPr>
          <a:xfrm>
            <a:off x="1277467" y="2242400"/>
            <a:ext cx="1262400" cy="1258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5" hasCustomPrompt="1"/>
          </p:nvPr>
        </p:nvSpPr>
        <p:spPr>
          <a:xfrm>
            <a:off x="1277533" y="3832300"/>
            <a:ext cx="1262400" cy="12584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title" idx="6" hasCustomPrompt="1"/>
          </p:nvPr>
        </p:nvSpPr>
        <p:spPr>
          <a:xfrm>
            <a:off x="6147595" y="2242400"/>
            <a:ext cx="1262400" cy="12584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7" hasCustomPrompt="1"/>
          </p:nvPr>
        </p:nvSpPr>
        <p:spPr>
          <a:xfrm>
            <a:off x="6147595" y="3832300"/>
            <a:ext cx="1262400" cy="1258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8"/>
          </p:nvPr>
        </p:nvSpPr>
        <p:spPr>
          <a:xfrm>
            <a:off x="2652467" y="2251667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9"/>
          </p:nvPr>
        </p:nvSpPr>
        <p:spPr>
          <a:xfrm>
            <a:off x="7525333" y="2251667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3"/>
          </p:nvPr>
        </p:nvSpPr>
        <p:spPr>
          <a:xfrm>
            <a:off x="2652467" y="3829480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4"/>
          </p:nvPr>
        </p:nvSpPr>
        <p:spPr>
          <a:xfrm>
            <a:off x="7525333" y="3829480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 idx="15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44894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 rot="9714945" flipH="1">
            <a:off x="5680679" y="62217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1" name="Google Shape;91;p14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2" name="Google Shape;92;p14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-902800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6422199" y="4579367"/>
            <a:ext cx="4660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2"/>
          </p:nvPr>
        </p:nvSpPr>
        <p:spPr>
          <a:xfrm>
            <a:off x="1108933" y="4579367"/>
            <a:ext cx="4660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3"/>
          </p:nvPr>
        </p:nvSpPr>
        <p:spPr>
          <a:xfrm>
            <a:off x="1108933" y="3536167"/>
            <a:ext cx="4660800" cy="1043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4"/>
          </p:nvPr>
        </p:nvSpPr>
        <p:spPr>
          <a:xfrm>
            <a:off x="6422195" y="3536167"/>
            <a:ext cx="4660800" cy="1043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63962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/>
          <p:nvPr/>
        </p:nvSpPr>
        <p:spPr>
          <a:xfrm rot="-332898">
            <a:off x="-1136846" y="-8107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2" name="Google Shape;102;p15"/>
          <p:cNvSpPr/>
          <p:nvPr/>
        </p:nvSpPr>
        <p:spPr>
          <a:xfrm rot="9559052">
            <a:off x="7949220" y="5828328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3" name="Google Shape;103;p15"/>
          <p:cNvSpPr/>
          <p:nvPr/>
        </p:nvSpPr>
        <p:spPr>
          <a:xfrm flipH="1">
            <a:off x="7190808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subTitle" idx="1"/>
          </p:nvPr>
        </p:nvSpPr>
        <p:spPr>
          <a:xfrm>
            <a:off x="4412603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ubTitle" idx="2"/>
          </p:nvPr>
        </p:nvSpPr>
        <p:spPr>
          <a:xfrm>
            <a:off x="950967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ubTitle" idx="3"/>
          </p:nvPr>
        </p:nvSpPr>
        <p:spPr>
          <a:xfrm>
            <a:off x="950967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4"/>
          </p:nvPr>
        </p:nvSpPr>
        <p:spPr>
          <a:xfrm>
            <a:off x="4412599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5"/>
          </p:nvPr>
        </p:nvSpPr>
        <p:spPr>
          <a:xfrm>
            <a:off x="7874239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ubTitle" idx="6"/>
          </p:nvPr>
        </p:nvSpPr>
        <p:spPr>
          <a:xfrm>
            <a:off x="7874239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5481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/>
          <p:nvPr/>
        </p:nvSpPr>
        <p:spPr>
          <a:xfrm rot="9714945" flipH="1">
            <a:off x="6563046" y="58084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4" name="Google Shape;114;p16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-1170867" y="-11037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ubTitle" idx="1"/>
          </p:nvPr>
        </p:nvSpPr>
        <p:spPr>
          <a:xfrm>
            <a:off x="6243556" y="3253000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2"/>
          </p:nvPr>
        </p:nvSpPr>
        <p:spPr>
          <a:xfrm>
            <a:off x="1092033" y="3253000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ubTitle" idx="3"/>
          </p:nvPr>
        </p:nvSpPr>
        <p:spPr>
          <a:xfrm>
            <a:off x="1092033" y="2624400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4"/>
          </p:nvPr>
        </p:nvSpPr>
        <p:spPr>
          <a:xfrm>
            <a:off x="6243556" y="2624400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subTitle" idx="5"/>
          </p:nvPr>
        </p:nvSpPr>
        <p:spPr>
          <a:xfrm>
            <a:off x="6243556" y="5357167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6"/>
          </p:nvPr>
        </p:nvSpPr>
        <p:spPr>
          <a:xfrm>
            <a:off x="1092033" y="5357167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subTitle" idx="7"/>
          </p:nvPr>
        </p:nvSpPr>
        <p:spPr>
          <a:xfrm>
            <a:off x="1092033" y="4728567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subTitle" idx="8"/>
          </p:nvPr>
        </p:nvSpPr>
        <p:spPr>
          <a:xfrm>
            <a:off x="6243556" y="4728567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58023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Title and five columns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/>
          <p:nvPr/>
        </p:nvSpPr>
        <p:spPr>
          <a:xfrm rot="9714945" flipH="1">
            <a:off x="5965847" y="59462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/>
          <p:nvPr/>
        </p:nvSpPr>
        <p:spPr>
          <a:xfrm rot="332898" flipH="1">
            <a:off x="8311702" y="-535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8" name="Google Shape;128;p17"/>
          <p:cNvSpPr/>
          <p:nvPr/>
        </p:nvSpPr>
        <p:spPr>
          <a:xfrm rot="-9559052" flipH="1">
            <a:off x="-272101" y="60392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9" name="Google Shape;129;p17"/>
          <p:cNvSpPr/>
          <p:nvPr/>
        </p:nvSpPr>
        <p:spPr>
          <a:xfrm>
            <a:off x="-2134764" y="-9067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1"/>
          </p:nvPr>
        </p:nvSpPr>
        <p:spPr>
          <a:xfrm>
            <a:off x="4618213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2"/>
          </p:nvPr>
        </p:nvSpPr>
        <p:spPr>
          <a:xfrm>
            <a:off x="950967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3"/>
          </p:nvPr>
        </p:nvSpPr>
        <p:spPr>
          <a:xfrm>
            <a:off x="950967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4"/>
          </p:nvPr>
        </p:nvSpPr>
        <p:spPr>
          <a:xfrm>
            <a:off x="4618211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5"/>
          </p:nvPr>
        </p:nvSpPr>
        <p:spPr>
          <a:xfrm>
            <a:off x="8285425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subTitle" idx="6"/>
          </p:nvPr>
        </p:nvSpPr>
        <p:spPr>
          <a:xfrm>
            <a:off x="8285428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subTitle" idx="7"/>
          </p:nvPr>
        </p:nvSpPr>
        <p:spPr>
          <a:xfrm>
            <a:off x="6451796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ubTitle" idx="8"/>
          </p:nvPr>
        </p:nvSpPr>
        <p:spPr>
          <a:xfrm>
            <a:off x="2784551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subTitle" idx="9"/>
          </p:nvPr>
        </p:nvSpPr>
        <p:spPr>
          <a:xfrm>
            <a:off x="2784551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subTitle" idx="13"/>
          </p:nvPr>
        </p:nvSpPr>
        <p:spPr>
          <a:xfrm>
            <a:off x="6451793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231816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3" name="Google Shape;143;p18"/>
          <p:cNvSpPr/>
          <p:nvPr/>
        </p:nvSpPr>
        <p:spPr>
          <a:xfrm rot="-332898">
            <a:off x="-690080" y="-588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4" name="Google Shape;144;p18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5" name="Google Shape;145;p18"/>
          <p:cNvSpPr/>
          <p:nvPr/>
        </p:nvSpPr>
        <p:spPr>
          <a:xfrm flipH="1">
            <a:off x="8285408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6" name="Google Shape;146;p18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1"/>
          </p:nvPr>
        </p:nvSpPr>
        <p:spPr>
          <a:xfrm>
            <a:off x="4618213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2"/>
          </p:nvPr>
        </p:nvSpPr>
        <p:spPr>
          <a:xfrm>
            <a:off x="950967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subTitle" idx="3"/>
          </p:nvPr>
        </p:nvSpPr>
        <p:spPr>
          <a:xfrm>
            <a:off x="950967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4"/>
          </p:nvPr>
        </p:nvSpPr>
        <p:spPr>
          <a:xfrm>
            <a:off x="4618211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subTitle" idx="5"/>
          </p:nvPr>
        </p:nvSpPr>
        <p:spPr>
          <a:xfrm>
            <a:off x="8285425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subTitle" idx="6"/>
          </p:nvPr>
        </p:nvSpPr>
        <p:spPr>
          <a:xfrm>
            <a:off x="8285428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subTitle" idx="7"/>
          </p:nvPr>
        </p:nvSpPr>
        <p:spPr>
          <a:xfrm>
            <a:off x="4618213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subTitle" idx="8"/>
          </p:nvPr>
        </p:nvSpPr>
        <p:spPr>
          <a:xfrm>
            <a:off x="950967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8"/>
          <p:cNvSpPr txBox="1">
            <a:spLocks noGrp="1"/>
          </p:cNvSpPr>
          <p:nvPr>
            <p:ph type="subTitle" idx="9"/>
          </p:nvPr>
        </p:nvSpPr>
        <p:spPr>
          <a:xfrm>
            <a:off x="950967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subTitle" idx="13"/>
          </p:nvPr>
        </p:nvSpPr>
        <p:spPr>
          <a:xfrm>
            <a:off x="4618211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subTitle" idx="14"/>
          </p:nvPr>
        </p:nvSpPr>
        <p:spPr>
          <a:xfrm>
            <a:off x="8285425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ubTitle" idx="15"/>
          </p:nvPr>
        </p:nvSpPr>
        <p:spPr>
          <a:xfrm>
            <a:off x="8285428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60430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1" name="Google Shape;161;p19"/>
          <p:cNvSpPr/>
          <p:nvPr/>
        </p:nvSpPr>
        <p:spPr>
          <a:xfrm rot="-332967">
            <a:off x="-948998" y="-481472"/>
            <a:ext cx="5636755" cy="230887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2" name="Google Shape;162;p19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3" name="Google Shape;163;p19"/>
          <p:cNvSpPr/>
          <p:nvPr/>
        </p:nvSpPr>
        <p:spPr>
          <a:xfrm flipH="1">
            <a:off x="7976208" y="-9524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4" name="Google Shape;164;p19"/>
          <p:cNvSpPr txBox="1">
            <a:spLocks noGrp="1"/>
          </p:cNvSpPr>
          <p:nvPr>
            <p:ph type="title"/>
          </p:nvPr>
        </p:nvSpPr>
        <p:spPr>
          <a:xfrm>
            <a:off x="6095833" y="4811967"/>
            <a:ext cx="514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65" name="Google Shape;165;p19"/>
          <p:cNvSpPr txBox="1">
            <a:spLocks noGrp="1"/>
          </p:cNvSpPr>
          <p:nvPr>
            <p:ph type="subTitle" idx="1"/>
          </p:nvPr>
        </p:nvSpPr>
        <p:spPr>
          <a:xfrm>
            <a:off x="6095967" y="1336800"/>
            <a:ext cx="5145200" cy="29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68428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/>
          <p:nvPr/>
        </p:nvSpPr>
        <p:spPr>
          <a:xfrm rot="-9714945">
            <a:off x="-1336227" y="54274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8" name="Google Shape;168;p20"/>
          <p:cNvSpPr/>
          <p:nvPr/>
        </p:nvSpPr>
        <p:spPr>
          <a:xfrm rot="-332967">
            <a:off x="-948998" y="-874905"/>
            <a:ext cx="5636755" cy="230887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9" name="Google Shape;169;p20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0" name="Google Shape;170;p20"/>
          <p:cNvSpPr/>
          <p:nvPr/>
        </p:nvSpPr>
        <p:spPr>
          <a:xfrm flipH="1">
            <a:off x="7115708" y="-6314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1" name="Google Shape;171;p20"/>
          <p:cNvSpPr txBox="1">
            <a:spLocks noGrp="1"/>
          </p:cNvSpPr>
          <p:nvPr>
            <p:ph type="title" hasCustomPrompt="1"/>
          </p:nvPr>
        </p:nvSpPr>
        <p:spPr>
          <a:xfrm>
            <a:off x="950967" y="709157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1"/>
          </p:nvPr>
        </p:nvSpPr>
        <p:spPr>
          <a:xfrm>
            <a:off x="950967" y="1542027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2" hasCustomPrompt="1"/>
          </p:nvPr>
        </p:nvSpPr>
        <p:spPr>
          <a:xfrm>
            <a:off x="2964800" y="2606171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3"/>
          </p:nvPr>
        </p:nvSpPr>
        <p:spPr>
          <a:xfrm>
            <a:off x="2964800" y="3436219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title" idx="4" hasCustomPrompt="1"/>
          </p:nvPr>
        </p:nvSpPr>
        <p:spPr>
          <a:xfrm>
            <a:off x="4978633" y="4509073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0"/>
          <p:cNvSpPr txBox="1">
            <a:spLocks noGrp="1"/>
          </p:cNvSpPr>
          <p:nvPr>
            <p:ph type="subTitle" idx="5"/>
          </p:nvPr>
        </p:nvSpPr>
        <p:spPr>
          <a:xfrm>
            <a:off x="4978633" y="5350443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481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7877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9714945" flipH="1">
            <a:off x="5680679" y="57458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21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0" name="Google Shape;180;p21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1" name="Google Shape;181;p21"/>
          <p:cNvSpPr/>
          <p:nvPr/>
        </p:nvSpPr>
        <p:spPr>
          <a:xfrm>
            <a:off x="-902800" y="-8461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 hasCustomPrompt="1"/>
          </p:nvPr>
        </p:nvSpPr>
        <p:spPr>
          <a:xfrm>
            <a:off x="3466167" y="2317384"/>
            <a:ext cx="1863600" cy="54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83" name="Google Shape;183;p21"/>
          <p:cNvSpPr txBox="1">
            <a:spLocks noGrp="1"/>
          </p:cNvSpPr>
          <p:nvPr>
            <p:ph type="subTitle" idx="1"/>
          </p:nvPr>
        </p:nvSpPr>
        <p:spPr>
          <a:xfrm>
            <a:off x="2949233" y="4463533"/>
            <a:ext cx="2897600" cy="10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subTitle" idx="2"/>
          </p:nvPr>
        </p:nvSpPr>
        <p:spPr>
          <a:xfrm>
            <a:off x="2949233" y="3842500"/>
            <a:ext cx="2897600" cy="63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5" name="Google Shape;185;p21"/>
          <p:cNvSpPr txBox="1">
            <a:spLocks noGrp="1"/>
          </p:cNvSpPr>
          <p:nvPr>
            <p:ph type="title" idx="3" hasCustomPrompt="1"/>
          </p:nvPr>
        </p:nvSpPr>
        <p:spPr>
          <a:xfrm>
            <a:off x="6858933" y="2317384"/>
            <a:ext cx="1863600" cy="54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86" name="Google Shape;186;p21"/>
          <p:cNvSpPr txBox="1">
            <a:spLocks noGrp="1"/>
          </p:cNvSpPr>
          <p:nvPr>
            <p:ph type="subTitle" idx="4"/>
          </p:nvPr>
        </p:nvSpPr>
        <p:spPr>
          <a:xfrm>
            <a:off x="6345100" y="4463533"/>
            <a:ext cx="2897600" cy="10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87" name="Google Shape;187;p21"/>
          <p:cNvSpPr txBox="1">
            <a:spLocks noGrp="1"/>
          </p:cNvSpPr>
          <p:nvPr>
            <p:ph type="subTitle" idx="5"/>
          </p:nvPr>
        </p:nvSpPr>
        <p:spPr>
          <a:xfrm>
            <a:off x="6345100" y="3842500"/>
            <a:ext cx="2897600" cy="63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8" name="Google Shape;188;p21"/>
          <p:cNvSpPr txBox="1">
            <a:spLocks noGrp="1"/>
          </p:cNvSpPr>
          <p:nvPr>
            <p:ph type="title" idx="6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716957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>
            <a:spLocks noGrp="1"/>
          </p:cNvSpPr>
          <p:nvPr>
            <p:ph type="title"/>
          </p:nvPr>
        </p:nvSpPr>
        <p:spPr>
          <a:xfrm>
            <a:off x="1368367" y="1898515"/>
            <a:ext cx="4792000" cy="19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subTitle" idx="1"/>
          </p:nvPr>
        </p:nvSpPr>
        <p:spPr>
          <a:xfrm>
            <a:off x="1368367" y="3889084"/>
            <a:ext cx="4792000" cy="10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2"/>
          <p:cNvSpPr/>
          <p:nvPr/>
        </p:nvSpPr>
        <p:spPr>
          <a:xfrm rot="565123" flipH="1">
            <a:off x="6524928" y="-1141030"/>
            <a:ext cx="6126677" cy="2509548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3" name="Google Shape;193;p22"/>
          <p:cNvSpPr/>
          <p:nvPr/>
        </p:nvSpPr>
        <p:spPr>
          <a:xfrm rot="-10209953" flipH="1">
            <a:off x="-13885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4" name="Google Shape;194;p22"/>
          <p:cNvSpPr/>
          <p:nvPr/>
        </p:nvSpPr>
        <p:spPr>
          <a:xfrm rot="-425096">
            <a:off x="-1252618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5" name="Google Shape;195;p22"/>
          <p:cNvSpPr/>
          <p:nvPr/>
        </p:nvSpPr>
        <p:spPr>
          <a:xfrm rot="9000010" flipH="1">
            <a:off x="6935201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6" name="Google Shape;196;p22"/>
          <p:cNvSpPr>
            <a:spLocks noGrp="1"/>
          </p:cNvSpPr>
          <p:nvPr>
            <p:ph type="pic" idx="2"/>
          </p:nvPr>
        </p:nvSpPr>
        <p:spPr>
          <a:xfrm>
            <a:off x="6292033" y="1187800"/>
            <a:ext cx="4482400" cy="4482400"/>
          </a:xfrm>
          <a:prstGeom prst="ellipse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2170354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3"/>
          <p:cNvSpPr txBox="1">
            <a:spLocks noGrp="1"/>
          </p:cNvSpPr>
          <p:nvPr>
            <p:ph type="title"/>
          </p:nvPr>
        </p:nvSpPr>
        <p:spPr>
          <a:xfrm>
            <a:off x="5622567" y="2495167"/>
            <a:ext cx="4592800" cy="7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3"/>
          <p:cNvSpPr txBox="1">
            <a:spLocks noGrp="1"/>
          </p:cNvSpPr>
          <p:nvPr>
            <p:ph type="subTitle" idx="1"/>
          </p:nvPr>
        </p:nvSpPr>
        <p:spPr>
          <a:xfrm>
            <a:off x="5622567" y="3292419"/>
            <a:ext cx="4592800" cy="10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3"/>
          <p:cNvSpPr/>
          <p:nvPr/>
        </p:nvSpPr>
        <p:spPr>
          <a:xfrm rot="565138" flipH="1">
            <a:off x="4999534" y="-12666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1" name="Google Shape;201;p23"/>
          <p:cNvSpPr/>
          <p:nvPr/>
        </p:nvSpPr>
        <p:spPr>
          <a:xfrm rot="-10209953" flipH="1">
            <a:off x="-23794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2" name="Google Shape;202;p23"/>
          <p:cNvSpPr/>
          <p:nvPr/>
        </p:nvSpPr>
        <p:spPr>
          <a:xfrm rot="-425096">
            <a:off x="-1193951" y="-5511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3" name="Google Shape;203;p23"/>
          <p:cNvSpPr/>
          <p:nvPr/>
        </p:nvSpPr>
        <p:spPr>
          <a:xfrm rot="9000010" flipH="1">
            <a:off x="6615767" y="57112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22508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4"/>
          <p:cNvSpPr txBox="1">
            <a:spLocks noGrp="1"/>
          </p:cNvSpPr>
          <p:nvPr>
            <p:ph type="title"/>
          </p:nvPr>
        </p:nvSpPr>
        <p:spPr>
          <a:xfrm>
            <a:off x="3028567" y="2104400"/>
            <a:ext cx="6134800" cy="126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24"/>
          <p:cNvSpPr txBox="1">
            <a:spLocks noGrp="1"/>
          </p:cNvSpPr>
          <p:nvPr>
            <p:ph type="subTitle" idx="1"/>
          </p:nvPr>
        </p:nvSpPr>
        <p:spPr>
          <a:xfrm>
            <a:off x="3028567" y="3370000"/>
            <a:ext cx="6134800" cy="13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24"/>
          <p:cNvSpPr/>
          <p:nvPr/>
        </p:nvSpPr>
        <p:spPr>
          <a:xfrm rot="565138" flipH="1">
            <a:off x="5918367" y="-8518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8" name="Google Shape;208;p24"/>
          <p:cNvSpPr/>
          <p:nvPr/>
        </p:nvSpPr>
        <p:spPr>
          <a:xfrm rot="-10209953" flipH="1">
            <a:off x="-995315" y="49725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9" name="Google Shape;209;p24"/>
          <p:cNvSpPr/>
          <p:nvPr/>
        </p:nvSpPr>
        <p:spPr>
          <a:xfrm rot="-425096">
            <a:off x="-275118" y="-672306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0" name="Google Shape;210;p24"/>
          <p:cNvSpPr/>
          <p:nvPr/>
        </p:nvSpPr>
        <p:spPr>
          <a:xfrm rot="9000010" flipH="1">
            <a:off x="7999867" y="49573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67682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6"/>
          <p:cNvSpPr/>
          <p:nvPr/>
        </p:nvSpPr>
        <p:spPr>
          <a:xfrm rot="-9714945">
            <a:off x="-1665927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9" name="Google Shape;219;p26"/>
          <p:cNvSpPr/>
          <p:nvPr/>
        </p:nvSpPr>
        <p:spPr>
          <a:xfrm rot="-332898">
            <a:off x="-690080" y="-588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0" name="Google Shape;220;p26"/>
          <p:cNvSpPr/>
          <p:nvPr/>
        </p:nvSpPr>
        <p:spPr>
          <a:xfrm rot="9559052">
            <a:off x="7641420" y="6195228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1" name="Google Shape;221;p26"/>
          <p:cNvSpPr/>
          <p:nvPr/>
        </p:nvSpPr>
        <p:spPr>
          <a:xfrm flipH="1">
            <a:off x="8093842" y="-10555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50929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7"/>
          <p:cNvSpPr/>
          <p:nvPr/>
        </p:nvSpPr>
        <p:spPr>
          <a:xfrm rot="332898" flipH="1">
            <a:off x="8587435" y="-4374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5" name="Google Shape;225;p27"/>
          <p:cNvSpPr/>
          <p:nvPr/>
        </p:nvSpPr>
        <p:spPr>
          <a:xfrm rot="-9559052" flipH="1">
            <a:off x="-524834" y="5576762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8339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/>
          <p:nvPr/>
        </p:nvSpPr>
        <p:spPr>
          <a:xfrm rot="9714945" flipH="1">
            <a:off x="5680679" y="62217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-1562433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6343723" y="4864933"/>
            <a:ext cx="3538800" cy="8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subTitle" idx="2"/>
          </p:nvPr>
        </p:nvSpPr>
        <p:spPr>
          <a:xfrm>
            <a:off x="2309400" y="4864933"/>
            <a:ext cx="3538800" cy="8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2309400" y="4154667"/>
            <a:ext cx="3538800" cy="710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3" name="Google Shape;233;p28"/>
          <p:cNvSpPr txBox="1">
            <a:spLocks noGrp="1"/>
          </p:cNvSpPr>
          <p:nvPr>
            <p:ph type="subTitle" idx="4"/>
          </p:nvPr>
        </p:nvSpPr>
        <p:spPr>
          <a:xfrm>
            <a:off x="6343721" y="4154667"/>
            <a:ext cx="3538800" cy="710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4" name="Google Shape;234;p28"/>
          <p:cNvSpPr/>
          <p:nvPr/>
        </p:nvSpPr>
        <p:spPr>
          <a:xfrm rot="565138" flipH="1">
            <a:off x="4999534" y="-12666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5" name="Google Shape;235;p28"/>
          <p:cNvSpPr/>
          <p:nvPr/>
        </p:nvSpPr>
        <p:spPr>
          <a:xfrm rot="-10209953" flipH="1">
            <a:off x="-23794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150957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"/>
          <p:cNvSpPr/>
          <p:nvPr/>
        </p:nvSpPr>
        <p:spPr>
          <a:xfrm rot="-169659" flipH="1">
            <a:off x="6898675" y="-1007608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8" name="Google Shape;238;p29"/>
          <p:cNvSpPr/>
          <p:nvPr/>
        </p:nvSpPr>
        <p:spPr>
          <a:xfrm rot="-10142455" flipH="1">
            <a:off x="-1690165" y="6082940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9" name="Google Shape;239;p29"/>
          <p:cNvSpPr/>
          <p:nvPr/>
        </p:nvSpPr>
        <p:spPr>
          <a:xfrm rot="9931679" flipH="1">
            <a:off x="6761855" y="5496379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0" name="Google Shape;240;p29"/>
          <p:cNvSpPr/>
          <p:nvPr/>
        </p:nvSpPr>
        <p:spPr>
          <a:xfrm rot="-1808361" flipH="1">
            <a:off x="-1051502" y="-1083741"/>
            <a:ext cx="5773819" cy="230482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1" name="Google Shape;241;p29"/>
          <p:cNvSpPr txBox="1">
            <a:spLocks noGrp="1"/>
          </p:cNvSpPr>
          <p:nvPr>
            <p:ph type="title"/>
          </p:nvPr>
        </p:nvSpPr>
        <p:spPr>
          <a:xfrm>
            <a:off x="5853033" y="2811000"/>
            <a:ext cx="5388000" cy="20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2" name="Google Shape;242;p29"/>
          <p:cNvSpPr txBox="1">
            <a:spLocks noGrp="1"/>
          </p:cNvSpPr>
          <p:nvPr>
            <p:ph type="title" idx="2" hasCustomPrompt="1"/>
          </p:nvPr>
        </p:nvSpPr>
        <p:spPr>
          <a:xfrm>
            <a:off x="9721033" y="1234915"/>
            <a:ext cx="1520000" cy="13840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43" name="Google Shape;243;p29"/>
          <p:cNvSpPr txBox="1">
            <a:spLocks noGrp="1"/>
          </p:cNvSpPr>
          <p:nvPr>
            <p:ph type="subTitle" idx="1"/>
          </p:nvPr>
        </p:nvSpPr>
        <p:spPr>
          <a:xfrm>
            <a:off x="5853033" y="5076500"/>
            <a:ext cx="5388800" cy="500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91733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1"/>
          <p:cNvSpPr/>
          <p:nvPr/>
        </p:nvSpPr>
        <p:spPr>
          <a:xfrm rot="-169659" flipH="1">
            <a:off x="6615975" y="-724875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4" name="Google Shape;254;p31"/>
          <p:cNvSpPr/>
          <p:nvPr/>
        </p:nvSpPr>
        <p:spPr>
          <a:xfrm rot="-10142455" flipH="1">
            <a:off x="-1690165" y="5493973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5" name="Google Shape;255;p31"/>
          <p:cNvSpPr/>
          <p:nvPr/>
        </p:nvSpPr>
        <p:spPr>
          <a:xfrm rot="9931679" flipH="1">
            <a:off x="6314221" y="5302012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6" name="Google Shape;256;p31"/>
          <p:cNvSpPr/>
          <p:nvPr/>
        </p:nvSpPr>
        <p:spPr>
          <a:xfrm rot="-691311" flipH="1">
            <a:off x="-327074" y="-884060"/>
            <a:ext cx="5773804" cy="2304813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84821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2"/>
          <p:cNvSpPr/>
          <p:nvPr/>
        </p:nvSpPr>
        <p:spPr>
          <a:xfrm rot="332898" flipH="1">
            <a:off x="8587435" y="-4374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9" name="Google Shape;259;p32"/>
          <p:cNvSpPr/>
          <p:nvPr/>
        </p:nvSpPr>
        <p:spPr>
          <a:xfrm rot="-9559052" flipH="1">
            <a:off x="-524834" y="5576762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784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2367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3"/>
          <p:cNvSpPr/>
          <p:nvPr/>
        </p:nvSpPr>
        <p:spPr>
          <a:xfrm rot="565138" flipH="1">
            <a:off x="5918367" y="-8518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2" name="Google Shape;262;p33"/>
          <p:cNvSpPr/>
          <p:nvPr/>
        </p:nvSpPr>
        <p:spPr>
          <a:xfrm rot="-10209953" flipH="1">
            <a:off x="-995315" y="49725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3" name="Google Shape;263;p33"/>
          <p:cNvSpPr/>
          <p:nvPr/>
        </p:nvSpPr>
        <p:spPr>
          <a:xfrm rot="-425096">
            <a:off x="-275118" y="-672306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4" name="Google Shape;264;p33"/>
          <p:cNvSpPr/>
          <p:nvPr/>
        </p:nvSpPr>
        <p:spPr>
          <a:xfrm rot="9000010" flipH="1">
            <a:off x="7999867" y="49573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1851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490066" y="-906051"/>
            <a:ext cx="5773711" cy="2304776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 rot="10142455">
            <a:off x="7397335" y="6151574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rot="-9515417">
            <a:off x="-834273" y="5766607"/>
            <a:ext cx="4898864" cy="2861735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950967" y="1669117"/>
            <a:ext cx="8178800" cy="29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950967" y="4646900"/>
            <a:ext cx="5144800" cy="54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4763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 rot="169659">
            <a:off x="-832985" y="-1007608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/>
          <p:nvPr/>
        </p:nvSpPr>
        <p:spPr>
          <a:xfrm rot="10142455">
            <a:off x="7791035" y="5897574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 rot="-9931679">
            <a:off x="-3163849" y="5914579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 rot="1808361">
            <a:off x="7117136" y="-1083741"/>
            <a:ext cx="5773819" cy="230482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960000" y="2811000"/>
            <a:ext cx="5388000" cy="20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950967" y="1234915"/>
            <a:ext cx="1520000" cy="13840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950967" y="5076500"/>
            <a:ext cx="5388800" cy="500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87425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1217467" y="2488800"/>
            <a:ext cx="5012400" cy="81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217467" y="3298789"/>
            <a:ext cx="5012400" cy="10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/>
          <p:nvPr/>
        </p:nvSpPr>
        <p:spPr>
          <a:xfrm rot="565123" flipH="1">
            <a:off x="6935628" y="-1290963"/>
            <a:ext cx="6126677" cy="2509548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/>
          <p:nvPr/>
        </p:nvSpPr>
        <p:spPr>
          <a:xfrm rot="-10209953" flipH="1">
            <a:off x="-2542381" y="5772081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" name="Google Shape;27;p4"/>
          <p:cNvSpPr/>
          <p:nvPr/>
        </p:nvSpPr>
        <p:spPr>
          <a:xfrm rot="-425192">
            <a:off x="-1114579" y="-549193"/>
            <a:ext cx="6942033" cy="2771152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8" name="Google Shape;28;p4"/>
          <p:cNvSpPr/>
          <p:nvPr/>
        </p:nvSpPr>
        <p:spPr>
          <a:xfrm rot="9000009" flipH="1">
            <a:off x="6063809" y="4751373"/>
            <a:ext cx="8346308" cy="341873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82797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/>
          <p:nvPr/>
        </p:nvSpPr>
        <p:spPr>
          <a:xfrm rot="-565123">
            <a:off x="-1094161" y="-1141030"/>
            <a:ext cx="6126677" cy="2509548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1" name="Google Shape;31;p5"/>
          <p:cNvSpPr/>
          <p:nvPr/>
        </p:nvSpPr>
        <p:spPr>
          <a:xfrm rot="10209953">
            <a:off x="5119229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2" name="Google Shape;32;p5"/>
          <p:cNvSpPr/>
          <p:nvPr/>
        </p:nvSpPr>
        <p:spPr>
          <a:xfrm rot="425096" flipH="1">
            <a:off x="7176636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/>
          <p:nvPr/>
        </p:nvSpPr>
        <p:spPr>
          <a:xfrm rot="-9000010">
            <a:off x="-1504447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1"/>
          </p:nvPr>
        </p:nvSpPr>
        <p:spPr>
          <a:xfrm>
            <a:off x="6410967" y="2226800"/>
            <a:ext cx="4830400" cy="31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2"/>
          </p:nvPr>
        </p:nvSpPr>
        <p:spPr>
          <a:xfrm>
            <a:off x="951167" y="2226800"/>
            <a:ext cx="4830400" cy="31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453164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/>
          <p:nvPr/>
        </p:nvSpPr>
        <p:spPr>
          <a:xfrm rot="-332936">
            <a:off x="-558889" y="-773799"/>
            <a:ext cx="4662512" cy="190981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/>
          <p:nvPr/>
        </p:nvSpPr>
        <p:spPr>
          <a:xfrm rot="10089441">
            <a:off x="7712434" y="6045695"/>
            <a:ext cx="5164533" cy="3016679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511651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/>
          <p:nvPr/>
        </p:nvSpPr>
        <p:spPr>
          <a:xfrm rot="9000787" flipH="1">
            <a:off x="6436088" y="6014992"/>
            <a:ext cx="6876400" cy="401660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3" name="Google Shape;43;p7"/>
          <p:cNvSpPr/>
          <p:nvPr/>
        </p:nvSpPr>
        <p:spPr>
          <a:xfrm rot="332832" flipH="1">
            <a:off x="6519045" y="-428720"/>
            <a:ext cx="6126575" cy="250950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" name="Google Shape;44;p7"/>
          <p:cNvSpPr/>
          <p:nvPr/>
        </p:nvSpPr>
        <p:spPr>
          <a:xfrm rot="-9559144" flipH="1">
            <a:off x="-626561" y="5511978"/>
            <a:ext cx="5999933" cy="3504647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5" name="Google Shape;45;p7"/>
          <p:cNvSpPr/>
          <p:nvPr/>
        </p:nvSpPr>
        <p:spPr>
          <a:xfrm rot="-425153">
            <a:off x="-1649881" y="-1360895"/>
            <a:ext cx="7388761" cy="294948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821000" y="1501000"/>
            <a:ext cx="6550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2821000" y="2613000"/>
            <a:ext cx="6550000" cy="27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●"/>
              <a:defRPr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93322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1733367" y="1282000"/>
            <a:ext cx="8725200" cy="42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50" name="Google Shape;50;p8"/>
          <p:cNvSpPr/>
          <p:nvPr/>
        </p:nvSpPr>
        <p:spPr>
          <a:xfrm rot="-565078">
            <a:off x="-780707" y="-788243"/>
            <a:ext cx="7439761" cy="3047401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1" name="Google Shape;51;p8"/>
          <p:cNvSpPr/>
          <p:nvPr/>
        </p:nvSpPr>
        <p:spPr>
          <a:xfrm rot="10209953">
            <a:off x="5119229" y="53430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2" name="Google Shape;52;p8"/>
          <p:cNvSpPr/>
          <p:nvPr/>
        </p:nvSpPr>
        <p:spPr>
          <a:xfrm rot="425096" flipH="1">
            <a:off x="7176636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3" name="Google Shape;53;p8"/>
          <p:cNvSpPr/>
          <p:nvPr/>
        </p:nvSpPr>
        <p:spPr>
          <a:xfrm rot="-9000010">
            <a:off x="-1504447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139547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 rot="-9000787">
            <a:off x="-1323924" y="6014992"/>
            <a:ext cx="6876400" cy="401660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6" name="Google Shape;56;p9"/>
          <p:cNvSpPr/>
          <p:nvPr/>
        </p:nvSpPr>
        <p:spPr>
          <a:xfrm rot="-332832">
            <a:off x="-1094188" y="-428720"/>
            <a:ext cx="6126575" cy="250950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7" name="Google Shape;57;p9"/>
          <p:cNvSpPr/>
          <p:nvPr/>
        </p:nvSpPr>
        <p:spPr>
          <a:xfrm rot="9559144">
            <a:off x="6993391" y="5511978"/>
            <a:ext cx="5999933" cy="3504647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8" name="Google Shape;58;p9"/>
          <p:cNvSpPr/>
          <p:nvPr/>
        </p:nvSpPr>
        <p:spPr>
          <a:xfrm rot="425153" flipH="1">
            <a:off x="5812552" y="-1360895"/>
            <a:ext cx="7388761" cy="294948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1899200" y="1767400"/>
            <a:ext cx="8393600" cy="261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4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2847400" y="4152967"/>
            <a:ext cx="6497200" cy="858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75642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200000" y="4882167"/>
            <a:ext cx="5792000" cy="1262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733"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077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3494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 hasCustomPrompt="1"/>
          </p:nvPr>
        </p:nvSpPr>
        <p:spPr>
          <a:xfrm>
            <a:off x="1943800" y="2292667"/>
            <a:ext cx="8304400" cy="18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65" name="Google Shape;65;p11"/>
          <p:cNvSpPr txBox="1">
            <a:spLocks noGrp="1"/>
          </p:cNvSpPr>
          <p:nvPr>
            <p:ph type="subTitle" idx="1"/>
          </p:nvPr>
        </p:nvSpPr>
        <p:spPr>
          <a:xfrm>
            <a:off x="1943800" y="3902533"/>
            <a:ext cx="8304400" cy="6628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6" name="Google Shape;66;p11"/>
          <p:cNvSpPr/>
          <p:nvPr/>
        </p:nvSpPr>
        <p:spPr>
          <a:xfrm rot="565078" flipH="1">
            <a:off x="4898392" y="-788243"/>
            <a:ext cx="7439761" cy="3047401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7" name="Google Shape;67;p11"/>
          <p:cNvSpPr/>
          <p:nvPr/>
        </p:nvSpPr>
        <p:spPr>
          <a:xfrm rot="-10209953" flipH="1">
            <a:off x="-1388515" y="53430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68;p11"/>
          <p:cNvSpPr/>
          <p:nvPr/>
        </p:nvSpPr>
        <p:spPr>
          <a:xfrm rot="-425096">
            <a:off x="-1252618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9" name="Google Shape;69;p11"/>
          <p:cNvSpPr/>
          <p:nvPr/>
        </p:nvSpPr>
        <p:spPr>
          <a:xfrm rot="9000010" flipH="1">
            <a:off x="6935201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44788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2657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 rot="9714945" flipH="1">
            <a:off x="5680679" y="56409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/>
          <p:nvPr/>
        </p:nvSpPr>
        <p:spPr>
          <a:xfrm rot="332898" flipH="1">
            <a:off x="8741466" y="-5211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-243800" y="-11140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2652467" y="2782136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2"/>
          </p:nvPr>
        </p:nvSpPr>
        <p:spPr>
          <a:xfrm>
            <a:off x="7525328" y="2782136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ubTitle" idx="3"/>
          </p:nvPr>
        </p:nvSpPr>
        <p:spPr>
          <a:xfrm>
            <a:off x="2652467" y="4359829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4"/>
          </p:nvPr>
        </p:nvSpPr>
        <p:spPr>
          <a:xfrm>
            <a:off x="7525328" y="4359829"/>
            <a:ext cx="3389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 hasCustomPrompt="1"/>
          </p:nvPr>
        </p:nvSpPr>
        <p:spPr>
          <a:xfrm>
            <a:off x="1277467" y="2242400"/>
            <a:ext cx="1262400" cy="1258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5" hasCustomPrompt="1"/>
          </p:nvPr>
        </p:nvSpPr>
        <p:spPr>
          <a:xfrm>
            <a:off x="1277533" y="3832300"/>
            <a:ext cx="1262400" cy="12584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title" idx="6" hasCustomPrompt="1"/>
          </p:nvPr>
        </p:nvSpPr>
        <p:spPr>
          <a:xfrm>
            <a:off x="6147595" y="2242400"/>
            <a:ext cx="1262400" cy="12584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7" hasCustomPrompt="1"/>
          </p:nvPr>
        </p:nvSpPr>
        <p:spPr>
          <a:xfrm>
            <a:off x="6147595" y="3832300"/>
            <a:ext cx="1262400" cy="1258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8"/>
          </p:nvPr>
        </p:nvSpPr>
        <p:spPr>
          <a:xfrm>
            <a:off x="2652467" y="2251667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9"/>
          </p:nvPr>
        </p:nvSpPr>
        <p:spPr>
          <a:xfrm>
            <a:off x="7525333" y="2251667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3"/>
          </p:nvPr>
        </p:nvSpPr>
        <p:spPr>
          <a:xfrm>
            <a:off x="2652467" y="3829480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4"/>
          </p:nvPr>
        </p:nvSpPr>
        <p:spPr>
          <a:xfrm>
            <a:off x="7525333" y="3829480"/>
            <a:ext cx="3389200" cy="646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9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3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 idx="15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5499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 rot="9714945" flipH="1">
            <a:off x="5680679" y="62217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1" name="Google Shape;91;p14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2" name="Google Shape;92;p14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-902800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6422199" y="4579367"/>
            <a:ext cx="4660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2"/>
          </p:nvPr>
        </p:nvSpPr>
        <p:spPr>
          <a:xfrm>
            <a:off x="1108933" y="4579367"/>
            <a:ext cx="4660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3"/>
          </p:nvPr>
        </p:nvSpPr>
        <p:spPr>
          <a:xfrm>
            <a:off x="1108933" y="3536167"/>
            <a:ext cx="4660800" cy="1043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4"/>
          </p:nvPr>
        </p:nvSpPr>
        <p:spPr>
          <a:xfrm>
            <a:off x="6422195" y="3536167"/>
            <a:ext cx="4660800" cy="1043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28274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/>
          <p:nvPr/>
        </p:nvSpPr>
        <p:spPr>
          <a:xfrm rot="-332898">
            <a:off x="-1136846" y="-8107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2" name="Google Shape;102;p15"/>
          <p:cNvSpPr/>
          <p:nvPr/>
        </p:nvSpPr>
        <p:spPr>
          <a:xfrm rot="9559052">
            <a:off x="7949220" y="5828328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3" name="Google Shape;103;p15"/>
          <p:cNvSpPr/>
          <p:nvPr/>
        </p:nvSpPr>
        <p:spPr>
          <a:xfrm flipH="1">
            <a:off x="7190808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subTitle" idx="1"/>
          </p:nvPr>
        </p:nvSpPr>
        <p:spPr>
          <a:xfrm>
            <a:off x="4412603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ubTitle" idx="2"/>
          </p:nvPr>
        </p:nvSpPr>
        <p:spPr>
          <a:xfrm>
            <a:off x="950967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ubTitle" idx="3"/>
          </p:nvPr>
        </p:nvSpPr>
        <p:spPr>
          <a:xfrm>
            <a:off x="950967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4"/>
          </p:nvPr>
        </p:nvSpPr>
        <p:spPr>
          <a:xfrm>
            <a:off x="4412599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5"/>
          </p:nvPr>
        </p:nvSpPr>
        <p:spPr>
          <a:xfrm>
            <a:off x="7874239" y="4204333"/>
            <a:ext cx="33668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ubTitle" idx="6"/>
          </p:nvPr>
        </p:nvSpPr>
        <p:spPr>
          <a:xfrm>
            <a:off x="7874239" y="3546900"/>
            <a:ext cx="33668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9363909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/>
          <p:nvPr/>
        </p:nvSpPr>
        <p:spPr>
          <a:xfrm rot="9714945" flipH="1">
            <a:off x="6563046" y="58084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4" name="Google Shape;114;p16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-1170867" y="-11037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6" name="Google Shape;116;p1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ubTitle" idx="1"/>
          </p:nvPr>
        </p:nvSpPr>
        <p:spPr>
          <a:xfrm>
            <a:off x="6243556" y="3253000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2"/>
          </p:nvPr>
        </p:nvSpPr>
        <p:spPr>
          <a:xfrm>
            <a:off x="1092033" y="3253000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ubTitle" idx="3"/>
          </p:nvPr>
        </p:nvSpPr>
        <p:spPr>
          <a:xfrm>
            <a:off x="1092033" y="2624400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4"/>
          </p:nvPr>
        </p:nvSpPr>
        <p:spPr>
          <a:xfrm>
            <a:off x="6243556" y="2624400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subTitle" idx="5"/>
          </p:nvPr>
        </p:nvSpPr>
        <p:spPr>
          <a:xfrm>
            <a:off x="6243556" y="5357167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6"/>
          </p:nvPr>
        </p:nvSpPr>
        <p:spPr>
          <a:xfrm>
            <a:off x="1092033" y="5357167"/>
            <a:ext cx="4856400" cy="5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subTitle" idx="7"/>
          </p:nvPr>
        </p:nvSpPr>
        <p:spPr>
          <a:xfrm>
            <a:off x="1092033" y="4728567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subTitle" idx="8"/>
          </p:nvPr>
        </p:nvSpPr>
        <p:spPr>
          <a:xfrm>
            <a:off x="6243556" y="4728567"/>
            <a:ext cx="4856400" cy="628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9986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Title and five columns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/>
          <p:nvPr/>
        </p:nvSpPr>
        <p:spPr>
          <a:xfrm rot="9714945" flipH="1">
            <a:off x="5965847" y="59462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/>
          <p:nvPr/>
        </p:nvSpPr>
        <p:spPr>
          <a:xfrm rot="332898" flipH="1">
            <a:off x="8311702" y="-535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8" name="Google Shape;128;p17"/>
          <p:cNvSpPr/>
          <p:nvPr/>
        </p:nvSpPr>
        <p:spPr>
          <a:xfrm rot="-9559052" flipH="1">
            <a:off x="-272101" y="60392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9" name="Google Shape;129;p17"/>
          <p:cNvSpPr/>
          <p:nvPr/>
        </p:nvSpPr>
        <p:spPr>
          <a:xfrm>
            <a:off x="-2134764" y="-9067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1"/>
          </p:nvPr>
        </p:nvSpPr>
        <p:spPr>
          <a:xfrm>
            <a:off x="4618213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2"/>
          </p:nvPr>
        </p:nvSpPr>
        <p:spPr>
          <a:xfrm>
            <a:off x="950967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3"/>
          </p:nvPr>
        </p:nvSpPr>
        <p:spPr>
          <a:xfrm>
            <a:off x="950967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4"/>
          </p:nvPr>
        </p:nvSpPr>
        <p:spPr>
          <a:xfrm>
            <a:off x="4618211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subTitle" idx="5"/>
          </p:nvPr>
        </p:nvSpPr>
        <p:spPr>
          <a:xfrm>
            <a:off x="8285425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subTitle" idx="6"/>
          </p:nvPr>
        </p:nvSpPr>
        <p:spPr>
          <a:xfrm>
            <a:off x="8285428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subTitle" idx="7"/>
          </p:nvPr>
        </p:nvSpPr>
        <p:spPr>
          <a:xfrm>
            <a:off x="6451796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ubTitle" idx="8"/>
          </p:nvPr>
        </p:nvSpPr>
        <p:spPr>
          <a:xfrm>
            <a:off x="2784551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subTitle" idx="9"/>
          </p:nvPr>
        </p:nvSpPr>
        <p:spPr>
          <a:xfrm>
            <a:off x="2784551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subTitle" idx="13"/>
          </p:nvPr>
        </p:nvSpPr>
        <p:spPr>
          <a:xfrm>
            <a:off x="6451793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732520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3" name="Google Shape;143;p18"/>
          <p:cNvSpPr/>
          <p:nvPr/>
        </p:nvSpPr>
        <p:spPr>
          <a:xfrm rot="-332898">
            <a:off x="-690080" y="-588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4" name="Google Shape;144;p18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5" name="Google Shape;145;p18"/>
          <p:cNvSpPr/>
          <p:nvPr/>
        </p:nvSpPr>
        <p:spPr>
          <a:xfrm flipH="1">
            <a:off x="8285408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6" name="Google Shape;146;p18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1"/>
          </p:nvPr>
        </p:nvSpPr>
        <p:spPr>
          <a:xfrm>
            <a:off x="4618213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2"/>
          </p:nvPr>
        </p:nvSpPr>
        <p:spPr>
          <a:xfrm>
            <a:off x="950967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subTitle" idx="3"/>
          </p:nvPr>
        </p:nvSpPr>
        <p:spPr>
          <a:xfrm>
            <a:off x="950967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4"/>
          </p:nvPr>
        </p:nvSpPr>
        <p:spPr>
          <a:xfrm>
            <a:off x="4618211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subTitle" idx="5"/>
          </p:nvPr>
        </p:nvSpPr>
        <p:spPr>
          <a:xfrm>
            <a:off x="8285425" y="30247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subTitle" idx="6"/>
          </p:nvPr>
        </p:nvSpPr>
        <p:spPr>
          <a:xfrm>
            <a:off x="8285428" y="23673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subTitle" idx="7"/>
          </p:nvPr>
        </p:nvSpPr>
        <p:spPr>
          <a:xfrm>
            <a:off x="4618213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subTitle" idx="8"/>
          </p:nvPr>
        </p:nvSpPr>
        <p:spPr>
          <a:xfrm>
            <a:off x="950967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8"/>
          <p:cNvSpPr txBox="1">
            <a:spLocks noGrp="1"/>
          </p:cNvSpPr>
          <p:nvPr>
            <p:ph type="subTitle" idx="9"/>
          </p:nvPr>
        </p:nvSpPr>
        <p:spPr>
          <a:xfrm>
            <a:off x="950967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subTitle" idx="13"/>
          </p:nvPr>
        </p:nvSpPr>
        <p:spPr>
          <a:xfrm>
            <a:off x="4618211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subTitle" idx="14"/>
          </p:nvPr>
        </p:nvSpPr>
        <p:spPr>
          <a:xfrm>
            <a:off x="8285425" y="5381167"/>
            <a:ext cx="2955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ubTitle" idx="15"/>
          </p:nvPr>
        </p:nvSpPr>
        <p:spPr>
          <a:xfrm>
            <a:off x="8285428" y="4723733"/>
            <a:ext cx="2955600" cy="657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304601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/>
          <p:nvPr/>
        </p:nvSpPr>
        <p:spPr>
          <a:xfrm rot="-9714945">
            <a:off x="-1310161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1" name="Google Shape;161;p19"/>
          <p:cNvSpPr/>
          <p:nvPr/>
        </p:nvSpPr>
        <p:spPr>
          <a:xfrm rot="-332967">
            <a:off x="-948998" y="-481472"/>
            <a:ext cx="5636755" cy="230887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2" name="Google Shape;162;p19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3" name="Google Shape;163;p19"/>
          <p:cNvSpPr/>
          <p:nvPr/>
        </p:nvSpPr>
        <p:spPr>
          <a:xfrm flipH="1">
            <a:off x="7976208" y="-9524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4" name="Google Shape;164;p19"/>
          <p:cNvSpPr txBox="1">
            <a:spLocks noGrp="1"/>
          </p:cNvSpPr>
          <p:nvPr>
            <p:ph type="title"/>
          </p:nvPr>
        </p:nvSpPr>
        <p:spPr>
          <a:xfrm>
            <a:off x="6095833" y="4811967"/>
            <a:ext cx="514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65" name="Google Shape;165;p19"/>
          <p:cNvSpPr txBox="1">
            <a:spLocks noGrp="1"/>
          </p:cNvSpPr>
          <p:nvPr>
            <p:ph type="subTitle" idx="1"/>
          </p:nvPr>
        </p:nvSpPr>
        <p:spPr>
          <a:xfrm>
            <a:off x="6095967" y="1336800"/>
            <a:ext cx="5145200" cy="29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894958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/>
          <p:nvPr/>
        </p:nvSpPr>
        <p:spPr>
          <a:xfrm rot="-9714945">
            <a:off x="-1336227" y="54274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8" name="Google Shape;168;p20"/>
          <p:cNvSpPr/>
          <p:nvPr/>
        </p:nvSpPr>
        <p:spPr>
          <a:xfrm rot="-332967">
            <a:off x="-948998" y="-874905"/>
            <a:ext cx="5636755" cy="2308872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9" name="Google Shape;169;p20"/>
          <p:cNvSpPr/>
          <p:nvPr/>
        </p:nvSpPr>
        <p:spPr>
          <a:xfrm rot="9559052">
            <a:off x="7334920" y="6386795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0" name="Google Shape;170;p20"/>
          <p:cNvSpPr/>
          <p:nvPr/>
        </p:nvSpPr>
        <p:spPr>
          <a:xfrm flipH="1">
            <a:off x="7115708" y="-6314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1" name="Google Shape;171;p20"/>
          <p:cNvSpPr txBox="1">
            <a:spLocks noGrp="1"/>
          </p:cNvSpPr>
          <p:nvPr>
            <p:ph type="title" hasCustomPrompt="1"/>
          </p:nvPr>
        </p:nvSpPr>
        <p:spPr>
          <a:xfrm>
            <a:off x="950967" y="709157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1"/>
          </p:nvPr>
        </p:nvSpPr>
        <p:spPr>
          <a:xfrm>
            <a:off x="950967" y="1542027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2" hasCustomPrompt="1"/>
          </p:nvPr>
        </p:nvSpPr>
        <p:spPr>
          <a:xfrm>
            <a:off x="2964800" y="2606171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3"/>
          </p:nvPr>
        </p:nvSpPr>
        <p:spPr>
          <a:xfrm>
            <a:off x="2964800" y="3436219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title" idx="4" hasCustomPrompt="1"/>
          </p:nvPr>
        </p:nvSpPr>
        <p:spPr>
          <a:xfrm>
            <a:off x="4978633" y="4509073"/>
            <a:ext cx="6262400" cy="102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6" name="Google Shape;176;p20"/>
          <p:cNvSpPr txBox="1">
            <a:spLocks noGrp="1"/>
          </p:cNvSpPr>
          <p:nvPr>
            <p:ph type="subTitle" idx="5"/>
          </p:nvPr>
        </p:nvSpPr>
        <p:spPr>
          <a:xfrm>
            <a:off x="4978633" y="5350443"/>
            <a:ext cx="6262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109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5206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9714945" flipH="1">
            <a:off x="5680679" y="5745861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21"/>
          <p:cNvSpPr/>
          <p:nvPr/>
        </p:nvSpPr>
        <p:spPr>
          <a:xfrm rot="332898" flipH="1">
            <a:off x="8741466" y="-905926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0" name="Google Shape;180;p21"/>
          <p:cNvSpPr/>
          <p:nvPr/>
        </p:nvSpPr>
        <p:spPr>
          <a:xfrm rot="-9559052" flipH="1">
            <a:off x="-995335" y="6141061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1" name="Google Shape;181;p21"/>
          <p:cNvSpPr/>
          <p:nvPr/>
        </p:nvSpPr>
        <p:spPr>
          <a:xfrm>
            <a:off x="-902800" y="-8461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 hasCustomPrompt="1"/>
          </p:nvPr>
        </p:nvSpPr>
        <p:spPr>
          <a:xfrm>
            <a:off x="3466167" y="2317384"/>
            <a:ext cx="1863600" cy="54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83" name="Google Shape;183;p21"/>
          <p:cNvSpPr txBox="1">
            <a:spLocks noGrp="1"/>
          </p:cNvSpPr>
          <p:nvPr>
            <p:ph type="subTitle" idx="1"/>
          </p:nvPr>
        </p:nvSpPr>
        <p:spPr>
          <a:xfrm>
            <a:off x="2949233" y="4463533"/>
            <a:ext cx="2897600" cy="10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subTitle" idx="2"/>
          </p:nvPr>
        </p:nvSpPr>
        <p:spPr>
          <a:xfrm>
            <a:off x="2949233" y="3842500"/>
            <a:ext cx="2897600" cy="63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5" name="Google Shape;185;p21"/>
          <p:cNvSpPr txBox="1">
            <a:spLocks noGrp="1"/>
          </p:cNvSpPr>
          <p:nvPr>
            <p:ph type="title" idx="3" hasCustomPrompt="1"/>
          </p:nvPr>
        </p:nvSpPr>
        <p:spPr>
          <a:xfrm>
            <a:off x="6858933" y="2317384"/>
            <a:ext cx="1863600" cy="54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86" name="Google Shape;186;p21"/>
          <p:cNvSpPr txBox="1">
            <a:spLocks noGrp="1"/>
          </p:cNvSpPr>
          <p:nvPr>
            <p:ph type="subTitle" idx="4"/>
          </p:nvPr>
        </p:nvSpPr>
        <p:spPr>
          <a:xfrm>
            <a:off x="6345100" y="4463533"/>
            <a:ext cx="2897600" cy="10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T Sans"/>
              <a:buNone/>
              <a:defRPr sz="2800"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87" name="Google Shape;187;p21"/>
          <p:cNvSpPr txBox="1">
            <a:spLocks noGrp="1"/>
          </p:cNvSpPr>
          <p:nvPr>
            <p:ph type="subTitle" idx="5"/>
          </p:nvPr>
        </p:nvSpPr>
        <p:spPr>
          <a:xfrm>
            <a:off x="6345100" y="3842500"/>
            <a:ext cx="2897600" cy="632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8" name="Google Shape;188;p21"/>
          <p:cNvSpPr txBox="1">
            <a:spLocks noGrp="1"/>
          </p:cNvSpPr>
          <p:nvPr>
            <p:ph type="title" idx="6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416532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>
            <a:spLocks noGrp="1"/>
          </p:cNvSpPr>
          <p:nvPr>
            <p:ph type="title"/>
          </p:nvPr>
        </p:nvSpPr>
        <p:spPr>
          <a:xfrm>
            <a:off x="1368367" y="1898515"/>
            <a:ext cx="4792000" cy="19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subTitle" idx="1"/>
          </p:nvPr>
        </p:nvSpPr>
        <p:spPr>
          <a:xfrm>
            <a:off x="1368367" y="3889084"/>
            <a:ext cx="4792000" cy="10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2"/>
          <p:cNvSpPr/>
          <p:nvPr/>
        </p:nvSpPr>
        <p:spPr>
          <a:xfrm rot="565123" flipH="1">
            <a:off x="6524928" y="-1141030"/>
            <a:ext cx="6126677" cy="2509548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3" name="Google Shape;193;p22"/>
          <p:cNvSpPr/>
          <p:nvPr/>
        </p:nvSpPr>
        <p:spPr>
          <a:xfrm rot="-10209953" flipH="1">
            <a:off x="-13885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4" name="Google Shape;194;p22"/>
          <p:cNvSpPr/>
          <p:nvPr/>
        </p:nvSpPr>
        <p:spPr>
          <a:xfrm rot="-425096">
            <a:off x="-1252618" y="-10922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5" name="Google Shape;195;p22"/>
          <p:cNvSpPr/>
          <p:nvPr/>
        </p:nvSpPr>
        <p:spPr>
          <a:xfrm rot="9000010" flipH="1">
            <a:off x="6935201" y="59785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96" name="Google Shape;196;p22"/>
          <p:cNvSpPr>
            <a:spLocks noGrp="1"/>
          </p:cNvSpPr>
          <p:nvPr>
            <p:ph type="pic" idx="2"/>
          </p:nvPr>
        </p:nvSpPr>
        <p:spPr>
          <a:xfrm>
            <a:off x="6292033" y="1187800"/>
            <a:ext cx="4482400" cy="4482400"/>
          </a:xfrm>
          <a:prstGeom prst="ellipse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5550069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3"/>
          <p:cNvSpPr txBox="1">
            <a:spLocks noGrp="1"/>
          </p:cNvSpPr>
          <p:nvPr>
            <p:ph type="title"/>
          </p:nvPr>
        </p:nvSpPr>
        <p:spPr>
          <a:xfrm>
            <a:off x="5622567" y="2495167"/>
            <a:ext cx="4592800" cy="7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3"/>
          <p:cNvSpPr txBox="1">
            <a:spLocks noGrp="1"/>
          </p:cNvSpPr>
          <p:nvPr>
            <p:ph type="subTitle" idx="1"/>
          </p:nvPr>
        </p:nvSpPr>
        <p:spPr>
          <a:xfrm>
            <a:off x="5622567" y="3292419"/>
            <a:ext cx="4592800" cy="10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3"/>
          <p:cNvSpPr/>
          <p:nvPr/>
        </p:nvSpPr>
        <p:spPr>
          <a:xfrm rot="565138" flipH="1">
            <a:off x="4999534" y="-12666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1" name="Google Shape;201;p23"/>
          <p:cNvSpPr/>
          <p:nvPr/>
        </p:nvSpPr>
        <p:spPr>
          <a:xfrm rot="-10209953" flipH="1">
            <a:off x="-23794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2" name="Google Shape;202;p23"/>
          <p:cNvSpPr/>
          <p:nvPr/>
        </p:nvSpPr>
        <p:spPr>
          <a:xfrm rot="-425096">
            <a:off x="-1193951" y="-551139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3" name="Google Shape;203;p23"/>
          <p:cNvSpPr/>
          <p:nvPr/>
        </p:nvSpPr>
        <p:spPr>
          <a:xfrm rot="9000010" flipH="1">
            <a:off x="6615767" y="57112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086023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4"/>
          <p:cNvSpPr txBox="1">
            <a:spLocks noGrp="1"/>
          </p:cNvSpPr>
          <p:nvPr>
            <p:ph type="title"/>
          </p:nvPr>
        </p:nvSpPr>
        <p:spPr>
          <a:xfrm>
            <a:off x="3028567" y="2104400"/>
            <a:ext cx="6134800" cy="126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24"/>
          <p:cNvSpPr txBox="1">
            <a:spLocks noGrp="1"/>
          </p:cNvSpPr>
          <p:nvPr>
            <p:ph type="subTitle" idx="1"/>
          </p:nvPr>
        </p:nvSpPr>
        <p:spPr>
          <a:xfrm>
            <a:off x="3028567" y="3370000"/>
            <a:ext cx="6134800" cy="13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24"/>
          <p:cNvSpPr/>
          <p:nvPr/>
        </p:nvSpPr>
        <p:spPr>
          <a:xfrm rot="565138" flipH="1">
            <a:off x="5918367" y="-8518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8" name="Google Shape;208;p24"/>
          <p:cNvSpPr/>
          <p:nvPr/>
        </p:nvSpPr>
        <p:spPr>
          <a:xfrm rot="-10209953" flipH="1">
            <a:off x="-995315" y="49725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9" name="Google Shape;209;p24"/>
          <p:cNvSpPr/>
          <p:nvPr/>
        </p:nvSpPr>
        <p:spPr>
          <a:xfrm rot="-425096">
            <a:off x="-275118" y="-672306"/>
            <a:ext cx="5633427" cy="224877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0" name="Google Shape;210;p24"/>
          <p:cNvSpPr/>
          <p:nvPr/>
        </p:nvSpPr>
        <p:spPr>
          <a:xfrm rot="9000010" flipH="1">
            <a:off x="7999867" y="4957365"/>
            <a:ext cx="6126692" cy="2509555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573333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6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6"/>
          <p:cNvSpPr/>
          <p:nvPr/>
        </p:nvSpPr>
        <p:spPr>
          <a:xfrm rot="-9714945">
            <a:off x="-1665927" y="5981594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9" name="Google Shape;219;p26"/>
          <p:cNvSpPr/>
          <p:nvPr/>
        </p:nvSpPr>
        <p:spPr>
          <a:xfrm rot="-332898">
            <a:off x="-690080" y="-5886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0" name="Google Shape;220;p26"/>
          <p:cNvSpPr/>
          <p:nvPr/>
        </p:nvSpPr>
        <p:spPr>
          <a:xfrm rot="9559052">
            <a:off x="7641420" y="6195228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1" name="Google Shape;221;p26"/>
          <p:cNvSpPr/>
          <p:nvPr/>
        </p:nvSpPr>
        <p:spPr>
          <a:xfrm flipH="1">
            <a:off x="8093842" y="-1055567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73983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7"/>
          <p:cNvSpPr/>
          <p:nvPr/>
        </p:nvSpPr>
        <p:spPr>
          <a:xfrm rot="332898" flipH="1">
            <a:off x="8587435" y="-4374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5" name="Google Shape;225;p27"/>
          <p:cNvSpPr/>
          <p:nvPr/>
        </p:nvSpPr>
        <p:spPr>
          <a:xfrm rot="-9559052" flipH="1">
            <a:off x="-524834" y="5576762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023650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/>
          <p:nvPr/>
        </p:nvSpPr>
        <p:spPr>
          <a:xfrm rot="9714945" flipH="1">
            <a:off x="5680679" y="6221727"/>
            <a:ext cx="6876500" cy="4016663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8" name="Google Shape;228;p28"/>
          <p:cNvSpPr/>
          <p:nvPr/>
        </p:nvSpPr>
        <p:spPr>
          <a:xfrm>
            <a:off x="-1562433" y="-1230734"/>
            <a:ext cx="6388709" cy="2550275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8"/>
          <p:cNvSpPr txBox="1">
            <a:spLocks noGrp="1"/>
          </p:cNvSpPr>
          <p:nvPr>
            <p:ph type="subTitle" idx="1"/>
          </p:nvPr>
        </p:nvSpPr>
        <p:spPr>
          <a:xfrm>
            <a:off x="6343723" y="4864933"/>
            <a:ext cx="3538800" cy="8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28"/>
          <p:cNvSpPr txBox="1">
            <a:spLocks noGrp="1"/>
          </p:cNvSpPr>
          <p:nvPr>
            <p:ph type="subTitle" idx="2"/>
          </p:nvPr>
        </p:nvSpPr>
        <p:spPr>
          <a:xfrm>
            <a:off x="2309400" y="4864933"/>
            <a:ext cx="3538800" cy="8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8"/>
          <p:cNvSpPr txBox="1">
            <a:spLocks noGrp="1"/>
          </p:cNvSpPr>
          <p:nvPr>
            <p:ph type="subTitle" idx="3"/>
          </p:nvPr>
        </p:nvSpPr>
        <p:spPr>
          <a:xfrm>
            <a:off x="2309400" y="4154667"/>
            <a:ext cx="3538800" cy="710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3" name="Google Shape;233;p28"/>
          <p:cNvSpPr txBox="1">
            <a:spLocks noGrp="1"/>
          </p:cNvSpPr>
          <p:nvPr>
            <p:ph type="subTitle" idx="4"/>
          </p:nvPr>
        </p:nvSpPr>
        <p:spPr>
          <a:xfrm>
            <a:off x="6343721" y="4154667"/>
            <a:ext cx="3538800" cy="710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34" name="Google Shape;234;p28"/>
          <p:cNvSpPr/>
          <p:nvPr/>
        </p:nvSpPr>
        <p:spPr>
          <a:xfrm rot="565138" flipH="1">
            <a:off x="4999534" y="-1266697"/>
            <a:ext cx="7612271" cy="3118063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5" name="Google Shape;235;p28"/>
          <p:cNvSpPr/>
          <p:nvPr/>
        </p:nvSpPr>
        <p:spPr>
          <a:xfrm rot="-10209953" flipH="1">
            <a:off x="-2379415" y="5726448"/>
            <a:ext cx="7826728" cy="4571704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49695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"/>
          <p:cNvSpPr/>
          <p:nvPr/>
        </p:nvSpPr>
        <p:spPr>
          <a:xfrm rot="-169659" flipH="1">
            <a:off x="6898675" y="-1007608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8" name="Google Shape;238;p29"/>
          <p:cNvSpPr/>
          <p:nvPr/>
        </p:nvSpPr>
        <p:spPr>
          <a:xfrm rot="-10142455" flipH="1">
            <a:off x="-1690165" y="6082940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9" name="Google Shape;239;p29"/>
          <p:cNvSpPr/>
          <p:nvPr/>
        </p:nvSpPr>
        <p:spPr>
          <a:xfrm rot="9931679" flipH="1">
            <a:off x="6761855" y="5496379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0" name="Google Shape;240;p29"/>
          <p:cNvSpPr/>
          <p:nvPr/>
        </p:nvSpPr>
        <p:spPr>
          <a:xfrm rot="-1808361" flipH="1">
            <a:off x="-1051502" y="-1083741"/>
            <a:ext cx="5773819" cy="2304820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1" name="Google Shape;241;p29"/>
          <p:cNvSpPr txBox="1">
            <a:spLocks noGrp="1"/>
          </p:cNvSpPr>
          <p:nvPr>
            <p:ph type="title"/>
          </p:nvPr>
        </p:nvSpPr>
        <p:spPr>
          <a:xfrm>
            <a:off x="5853033" y="2811000"/>
            <a:ext cx="5388000" cy="20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2" name="Google Shape;242;p29"/>
          <p:cNvSpPr txBox="1">
            <a:spLocks noGrp="1"/>
          </p:cNvSpPr>
          <p:nvPr>
            <p:ph type="title" idx="2" hasCustomPrompt="1"/>
          </p:nvPr>
        </p:nvSpPr>
        <p:spPr>
          <a:xfrm>
            <a:off x="9721033" y="1234915"/>
            <a:ext cx="1520000" cy="13840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43" name="Google Shape;243;p29"/>
          <p:cNvSpPr txBox="1">
            <a:spLocks noGrp="1"/>
          </p:cNvSpPr>
          <p:nvPr>
            <p:ph type="subTitle" idx="1"/>
          </p:nvPr>
        </p:nvSpPr>
        <p:spPr>
          <a:xfrm>
            <a:off x="5853033" y="5076500"/>
            <a:ext cx="5388800" cy="500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459900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1"/>
          <p:cNvSpPr/>
          <p:nvPr/>
        </p:nvSpPr>
        <p:spPr>
          <a:xfrm rot="-169659" flipH="1">
            <a:off x="6615975" y="-724875"/>
            <a:ext cx="5773764" cy="2304797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4" name="Google Shape;254;p31"/>
          <p:cNvSpPr/>
          <p:nvPr/>
        </p:nvSpPr>
        <p:spPr>
          <a:xfrm rot="-10142455" flipH="1">
            <a:off x="-1690165" y="5493973"/>
            <a:ext cx="5644351" cy="3297221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5" name="Google Shape;255;p31"/>
          <p:cNvSpPr/>
          <p:nvPr/>
        </p:nvSpPr>
        <p:spPr>
          <a:xfrm rot="9931679" flipH="1">
            <a:off x="6314221" y="5302012"/>
            <a:ext cx="7244448" cy="4231939"/>
          </a:xfrm>
          <a:custGeom>
            <a:avLst/>
            <a:gdLst/>
            <a:ahLst/>
            <a:cxnLst/>
            <a:rect l="l" t="t" r="r" b="b"/>
            <a:pathLst>
              <a:path w="123243" h="71994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73" y="9263"/>
                  <a:pt x="2965" y="18762"/>
                  <a:pt x="1488" y="28476"/>
                </a:cubicBezTo>
                <a:cubicBezTo>
                  <a:pt x="0" y="38190"/>
                  <a:pt x="1844" y="48130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0" y="68779"/>
                  <a:pt x="14739" y="70976"/>
                </a:cubicBezTo>
                <a:cubicBezTo>
                  <a:pt x="16702" y="71698"/>
                  <a:pt x="18710" y="71994"/>
                  <a:pt x="20743" y="71994"/>
                </a:cubicBezTo>
                <a:cubicBezTo>
                  <a:pt x="26444" y="71994"/>
                  <a:pt x="32331" y="69665"/>
                  <a:pt x="37919" y="67892"/>
                </a:cubicBezTo>
                <a:cubicBezTo>
                  <a:pt x="46766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50" y="65779"/>
                  <a:pt x="92882" y="67677"/>
                  <a:pt x="99976" y="67698"/>
                </a:cubicBezTo>
                <a:cubicBezTo>
                  <a:pt x="99993" y="67698"/>
                  <a:pt x="100011" y="67698"/>
                  <a:pt x="100028" y="67698"/>
                </a:cubicBezTo>
                <a:cubicBezTo>
                  <a:pt x="107107" y="67698"/>
                  <a:pt x="114639" y="65474"/>
                  <a:pt x="118952" y="59860"/>
                </a:cubicBezTo>
                <a:cubicBezTo>
                  <a:pt x="122305" y="55483"/>
                  <a:pt x="123243" y="49639"/>
                  <a:pt x="122671" y="44162"/>
                </a:cubicBezTo>
                <a:cubicBezTo>
                  <a:pt x="122100" y="38686"/>
                  <a:pt x="120159" y="33457"/>
                  <a:pt x="118240" y="28292"/>
                </a:cubicBezTo>
                <a:cubicBezTo>
                  <a:pt x="11489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7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6" name="Google Shape;256;p31"/>
          <p:cNvSpPr/>
          <p:nvPr/>
        </p:nvSpPr>
        <p:spPr>
          <a:xfrm rot="-691311" flipH="1">
            <a:off x="-327074" y="-884060"/>
            <a:ext cx="5773804" cy="2304813"/>
          </a:xfrm>
          <a:custGeom>
            <a:avLst/>
            <a:gdLst/>
            <a:ahLst/>
            <a:cxnLst/>
            <a:rect l="l" t="t" r="r" b="b"/>
            <a:pathLst>
              <a:path w="116257" h="46408" extrusionOk="0">
                <a:moveTo>
                  <a:pt x="102366" y="1"/>
                </a:moveTo>
                <a:cubicBezTo>
                  <a:pt x="99621" y="1"/>
                  <a:pt x="96768" y="487"/>
                  <a:pt x="94090" y="972"/>
                </a:cubicBezTo>
                <a:cubicBezTo>
                  <a:pt x="79069" y="3674"/>
                  <a:pt x="63806" y="5027"/>
                  <a:pt x="48541" y="5027"/>
                </a:cubicBezTo>
                <a:cubicBezTo>
                  <a:pt x="38715" y="5027"/>
                  <a:pt x="28889" y="4467"/>
                  <a:pt x="19127" y="3343"/>
                </a:cubicBezTo>
                <a:cubicBezTo>
                  <a:pt x="17169" y="3119"/>
                  <a:pt x="15123" y="2895"/>
                  <a:pt x="13121" y="2895"/>
                </a:cubicBezTo>
                <a:cubicBezTo>
                  <a:pt x="10118" y="2895"/>
                  <a:pt x="7213" y="3400"/>
                  <a:pt x="4852" y="5166"/>
                </a:cubicBezTo>
                <a:cubicBezTo>
                  <a:pt x="2071" y="7257"/>
                  <a:pt x="637" y="10783"/>
                  <a:pt x="324" y="14254"/>
                </a:cubicBezTo>
                <a:cubicBezTo>
                  <a:pt x="0" y="17726"/>
                  <a:pt x="647" y="21208"/>
                  <a:pt x="1294" y="24626"/>
                </a:cubicBezTo>
                <a:lnTo>
                  <a:pt x="1359" y="22815"/>
                </a:lnTo>
                <a:lnTo>
                  <a:pt x="1359" y="22815"/>
                </a:lnTo>
                <a:cubicBezTo>
                  <a:pt x="1240" y="29973"/>
                  <a:pt x="1521" y="38092"/>
                  <a:pt x="6857" y="42868"/>
                </a:cubicBezTo>
                <a:cubicBezTo>
                  <a:pt x="9641" y="45365"/>
                  <a:pt x="13332" y="46407"/>
                  <a:pt x="17111" y="46407"/>
                </a:cubicBezTo>
                <a:cubicBezTo>
                  <a:pt x="19582" y="46407"/>
                  <a:pt x="22091" y="45962"/>
                  <a:pt x="24410" y="45186"/>
                </a:cubicBezTo>
                <a:cubicBezTo>
                  <a:pt x="30275" y="43224"/>
                  <a:pt x="35342" y="39493"/>
                  <a:pt x="40700" y="36388"/>
                </a:cubicBezTo>
                <a:cubicBezTo>
                  <a:pt x="53364" y="29043"/>
                  <a:pt x="68009" y="25197"/>
                  <a:pt x="82646" y="25197"/>
                </a:cubicBezTo>
                <a:cubicBezTo>
                  <a:pt x="87623" y="25197"/>
                  <a:pt x="92599" y="25642"/>
                  <a:pt x="97497" y="26545"/>
                </a:cubicBezTo>
                <a:cubicBezTo>
                  <a:pt x="100062" y="27020"/>
                  <a:pt x="102830" y="27569"/>
                  <a:pt x="105452" y="27569"/>
                </a:cubicBezTo>
                <a:cubicBezTo>
                  <a:pt x="108009" y="27569"/>
                  <a:pt x="110427" y="27047"/>
                  <a:pt x="112386" y="25424"/>
                </a:cubicBezTo>
                <a:cubicBezTo>
                  <a:pt x="115696" y="22674"/>
                  <a:pt x="116256" y="17790"/>
                  <a:pt x="115793" y="13510"/>
                </a:cubicBezTo>
                <a:cubicBezTo>
                  <a:pt x="115340" y="9327"/>
                  <a:pt x="113949" y="4939"/>
                  <a:pt x="110607" y="2384"/>
                </a:cubicBezTo>
                <a:cubicBezTo>
                  <a:pt x="108236" y="582"/>
                  <a:pt x="105366" y="1"/>
                  <a:pt x="1023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931126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2"/>
          <p:cNvSpPr/>
          <p:nvPr/>
        </p:nvSpPr>
        <p:spPr>
          <a:xfrm rot="332898" flipH="1">
            <a:off x="8587435" y="-437493"/>
            <a:ext cx="4175599" cy="1710367"/>
          </a:xfrm>
          <a:custGeom>
            <a:avLst/>
            <a:gdLst/>
            <a:ahLst/>
            <a:cxnLst/>
            <a:rect l="l" t="t" r="r" b="b"/>
            <a:pathLst>
              <a:path w="125119" h="51250" extrusionOk="0">
                <a:moveTo>
                  <a:pt x="105299" y="0"/>
                </a:moveTo>
                <a:cubicBezTo>
                  <a:pt x="104186" y="0"/>
                  <a:pt x="103078" y="33"/>
                  <a:pt x="101992" y="74"/>
                </a:cubicBezTo>
                <a:cubicBezTo>
                  <a:pt x="79179" y="894"/>
                  <a:pt x="56365" y="1724"/>
                  <a:pt x="33563" y="2554"/>
                </a:cubicBezTo>
                <a:cubicBezTo>
                  <a:pt x="27827" y="2759"/>
                  <a:pt x="22016" y="2985"/>
                  <a:pt x="16517" y="4613"/>
                </a:cubicBezTo>
                <a:cubicBezTo>
                  <a:pt x="11019" y="6252"/>
                  <a:pt x="5768" y="9497"/>
                  <a:pt x="2900" y="14467"/>
                </a:cubicBezTo>
                <a:cubicBezTo>
                  <a:pt x="561" y="18532"/>
                  <a:pt x="0" y="23448"/>
                  <a:pt x="507" y="28117"/>
                </a:cubicBezTo>
                <a:cubicBezTo>
                  <a:pt x="1337" y="35825"/>
                  <a:pt x="4151" y="46100"/>
                  <a:pt x="11752" y="49809"/>
                </a:cubicBezTo>
                <a:lnTo>
                  <a:pt x="11752" y="49798"/>
                </a:lnTo>
                <a:cubicBezTo>
                  <a:pt x="13730" y="50764"/>
                  <a:pt x="15934" y="51249"/>
                  <a:pt x="18137" y="51249"/>
                </a:cubicBezTo>
                <a:cubicBezTo>
                  <a:pt x="20017" y="51249"/>
                  <a:pt x="21896" y="50896"/>
                  <a:pt x="23633" y="50186"/>
                </a:cubicBezTo>
                <a:cubicBezTo>
                  <a:pt x="32560" y="46520"/>
                  <a:pt x="36053" y="35038"/>
                  <a:pt x="44721" y="30790"/>
                </a:cubicBezTo>
                <a:cubicBezTo>
                  <a:pt x="47269" y="29540"/>
                  <a:pt x="50075" y="29028"/>
                  <a:pt x="52920" y="29028"/>
                </a:cubicBezTo>
                <a:cubicBezTo>
                  <a:pt x="55300" y="29028"/>
                  <a:pt x="57706" y="29387"/>
                  <a:pt x="60009" y="29971"/>
                </a:cubicBezTo>
                <a:cubicBezTo>
                  <a:pt x="65066" y="31243"/>
                  <a:pt x="69799" y="33529"/>
                  <a:pt x="74694" y="35319"/>
                </a:cubicBezTo>
                <a:cubicBezTo>
                  <a:pt x="83554" y="38580"/>
                  <a:pt x="92996" y="40256"/>
                  <a:pt x="102446" y="40256"/>
                </a:cubicBezTo>
                <a:cubicBezTo>
                  <a:pt x="103678" y="40256"/>
                  <a:pt x="104911" y="40227"/>
                  <a:pt x="106143" y="40170"/>
                </a:cubicBezTo>
                <a:cubicBezTo>
                  <a:pt x="112127" y="39890"/>
                  <a:pt x="118779" y="38531"/>
                  <a:pt x="122132" y="33561"/>
                </a:cubicBezTo>
                <a:cubicBezTo>
                  <a:pt x="125118" y="29152"/>
                  <a:pt x="124525" y="23330"/>
                  <a:pt x="123825" y="18047"/>
                </a:cubicBezTo>
                <a:cubicBezTo>
                  <a:pt x="123124" y="12850"/>
                  <a:pt x="122197" y="7201"/>
                  <a:pt x="118304" y="3697"/>
                </a:cubicBezTo>
                <a:cubicBezTo>
                  <a:pt x="114864" y="597"/>
                  <a:pt x="110043" y="0"/>
                  <a:pt x="10529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59" name="Google Shape;259;p32"/>
          <p:cNvSpPr/>
          <p:nvPr/>
        </p:nvSpPr>
        <p:spPr>
          <a:xfrm rot="-9559052" flipH="1">
            <a:off x="-524834" y="5576762"/>
            <a:ext cx="5164369" cy="3016581"/>
          </a:xfrm>
          <a:custGeom>
            <a:avLst/>
            <a:gdLst/>
            <a:ahLst/>
            <a:cxnLst/>
            <a:rect l="l" t="t" r="r" b="b"/>
            <a:pathLst>
              <a:path w="123243" h="71988" extrusionOk="0">
                <a:moveTo>
                  <a:pt x="38924" y="0"/>
                </a:moveTo>
                <a:cubicBezTo>
                  <a:pt x="31188" y="0"/>
                  <a:pt x="23374" y="636"/>
                  <a:pt x="16722" y="4412"/>
                </a:cubicBezTo>
                <a:cubicBezTo>
                  <a:pt x="8183" y="9263"/>
                  <a:pt x="2965" y="18762"/>
                  <a:pt x="1488" y="28476"/>
                </a:cubicBezTo>
                <a:cubicBezTo>
                  <a:pt x="0" y="38190"/>
                  <a:pt x="1844" y="48119"/>
                  <a:pt x="4712" y="57521"/>
                </a:cubicBezTo>
                <a:lnTo>
                  <a:pt x="4911" y="56089"/>
                </a:lnTo>
                <a:lnTo>
                  <a:pt x="4911" y="56089"/>
                </a:lnTo>
                <a:cubicBezTo>
                  <a:pt x="4746" y="62393"/>
                  <a:pt x="8771" y="68779"/>
                  <a:pt x="14749" y="70976"/>
                </a:cubicBezTo>
                <a:cubicBezTo>
                  <a:pt x="16705" y="71694"/>
                  <a:pt x="18707" y="71988"/>
                  <a:pt x="20733" y="71988"/>
                </a:cubicBezTo>
                <a:cubicBezTo>
                  <a:pt x="26435" y="71988"/>
                  <a:pt x="32329" y="69658"/>
                  <a:pt x="37929" y="67892"/>
                </a:cubicBezTo>
                <a:cubicBezTo>
                  <a:pt x="46770" y="65088"/>
                  <a:pt x="56041" y="63669"/>
                  <a:pt x="65312" y="63669"/>
                </a:cubicBezTo>
                <a:cubicBezTo>
                  <a:pt x="69869" y="63669"/>
                  <a:pt x="74426" y="64012"/>
                  <a:pt x="78931" y="64701"/>
                </a:cubicBezTo>
                <a:cubicBezTo>
                  <a:pt x="85949" y="65779"/>
                  <a:pt x="92882" y="67677"/>
                  <a:pt x="99976" y="67698"/>
                </a:cubicBezTo>
                <a:cubicBezTo>
                  <a:pt x="99993" y="67698"/>
                  <a:pt x="100010" y="67698"/>
                  <a:pt x="100027" y="67698"/>
                </a:cubicBezTo>
                <a:cubicBezTo>
                  <a:pt x="107107" y="67698"/>
                  <a:pt x="114649" y="65464"/>
                  <a:pt x="118951" y="59849"/>
                </a:cubicBezTo>
                <a:cubicBezTo>
                  <a:pt x="122304" y="55483"/>
                  <a:pt x="123242" y="49639"/>
                  <a:pt x="122671" y="44162"/>
                </a:cubicBezTo>
                <a:cubicBezTo>
                  <a:pt x="122099" y="38686"/>
                  <a:pt x="120159" y="33457"/>
                  <a:pt x="118240" y="28292"/>
                </a:cubicBezTo>
                <a:cubicBezTo>
                  <a:pt x="114908" y="19355"/>
                  <a:pt x="111016" y="9738"/>
                  <a:pt x="102790" y="4897"/>
                </a:cubicBezTo>
                <a:cubicBezTo>
                  <a:pt x="96634" y="1274"/>
                  <a:pt x="89141" y="1026"/>
                  <a:pt x="81993" y="875"/>
                </a:cubicBezTo>
                <a:lnTo>
                  <a:pt x="44053" y="67"/>
                </a:lnTo>
                <a:cubicBezTo>
                  <a:pt x="42356" y="31"/>
                  <a:pt x="40642" y="0"/>
                  <a:pt x="389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844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26" Type="http://schemas.openxmlformats.org/officeDocument/2006/relationships/slideLayout" Target="../slideLayouts/slideLayout66.xml"/><Relationship Id="rId3" Type="http://schemas.openxmlformats.org/officeDocument/2006/relationships/slideLayout" Target="../slideLayouts/slideLayout43.xml"/><Relationship Id="rId21" Type="http://schemas.openxmlformats.org/officeDocument/2006/relationships/slideLayout" Target="../slideLayouts/slideLayout61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5" Type="http://schemas.openxmlformats.org/officeDocument/2006/relationships/slideLayout" Target="../slideLayouts/slideLayout65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slideLayout" Target="../slideLayouts/slideLayout60.xml"/><Relationship Id="rId29" Type="http://schemas.openxmlformats.org/officeDocument/2006/relationships/slideLayout" Target="../slideLayouts/slideLayout69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24" Type="http://schemas.openxmlformats.org/officeDocument/2006/relationships/slideLayout" Target="../slideLayouts/slideLayout64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23" Type="http://schemas.openxmlformats.org/officeDocument/2006/relationships/slideLayout" Target="../slideLayouts/slideLayout63.xml"/><Relationship Id="rId28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31" Type="http://schemas.openxmlformats.org/officeDocument/2006/relationships/theme" Target="../theme/theme3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Relationship Id="rId22" Type="http://schemas.openxmlformats.org/officeDocument/2006/relationships/slideLayout" Target="../slideLayouts/slideLayout62.xml"/><Relationship Id="rId27" Type="http://schemas.openxmlformats.org/officeDocument/2006/relationships/slideLayout" Target="../slideLayouts/slideLayout67.xml"/><Relationship Id="rId30" Type="http://schemas.openxmlformats.org/officeDocument/2006/relationships/slideLayout" Target="../slideLayouts/slideLayout7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18" Type="http://schemas.openxmlformats.org/officeDocument/2006/relationships/slideLayout" Target="../slideLayouts/slideLayout88.xml"/><Relationship Id="rId26" Type="http://schemas.openxmlformats.org/officeDocument/2006/relationships/slideLayout" Target="../slideLayouts/slideLayout96.xml"/><Relationship Id="rId3" Type="http://schemas.openxmlformats.org/officeDocument/2006/relationships/slideLayout" Target="../slideLayouts/slideLayout73.xml"/><Relationship Id="rId21" Type="http://schemas.openxmlformats.org/officeDocument/2006/relationships/slideLayout" Target="../slideLayouts/slideLayout91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slideLayout" Target="../slideLayouts/slideLayout87.xml"/><Relationship Id="rId25" Type="http://schemas.openxmlformats.org/officeDocument/2006/relationships/slideLayout" Target="../slideLayouts/slideLayout95.xml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20" Type="http://schemas.openxmlformats.org/officeDocument/2006/relationships/slideLayout" Target="../slideLayouts/slideLayout90.xml"/><Relationship Id="rId29" Type="http://schemas.openxmlformats.org/officeDocument/2006/relationships/slideLayout" Target="../slideLayouts/slideLayout99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24" Type="http://schemas.openxmlformats.org/officeDocument/2006/relationships/slideLayout" Target="../slideLayouts/slideLayout94.xml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23" Type="http://schemas.openxmlformats.org/officeDocument/2006/relationships/slideLayout" Target="../slideLayouts/slideLayout93.xml"/><Relationship Id="rId28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80.xml"/><Relationship Id="rId19" Type="http://schemas.openxmlformats.org/officeDocument/2006/relationships/slideLayout" Target="../slideLayouts/slideLayout89.xml"/><Relationship Id="rId31" Type="http://schemas.openxmlformats.org/officeDocument/2006/relationships/theme" Target="../theme/theme4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Relationship Id="rId22" Type="http://schemas.openxmlformats.org/officeDocument/2006/relationships/slideLayout" Target="../slideLayouts/slideLayout92.xml"/><Relationship Id="rId27" Type="http://schemas.openxmlformats.org/officeDocument/2006/relationships/slideLayout" Target="../slideLayouts/slideLayout97.xml"/><Relationship Id="rId30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DB0B-8F5C-4748-934B-407ABE9485E4}" type="datetimeFigureOut">
              <a:rPr lang="es-MX" smtClean="0"/>
              <a:t>09/11/2022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45798-5381-4B1F-A1B3-83C23B3626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39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51781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476653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  <p:sldLayoutId id="2147483710" r:id="rId19"/>
    <p:sldLayoutId id="2147483711" r:id="rId20"/>
    <p:sldLayoutId id="214748371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19" r:id="rId28"/>
    <p:sldLayoutId id="2147483720" r:id="rId29"/>
    <p:sldLayoutId id="2147483721" r:id="rId3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071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lfa Slab One"/>
              <a:buNone/>
              <a:defRPr sz="28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●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○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tim"/>
              <a:buChar char="■"/>
              <a:defRPr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49349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  <p:sldLayoutId id="2147483740" r:id="rId18"/>
    <p:sldLayoutId id="2147483741" r:id="rId19"/>
    <p:sldLayoutId id="2147483742" r:id="rId20"/>
    <p:sldLayoutId id="2147483743" r:id="rId21"/>
    <p:sldLayoutId id="2147483744" r:id="rId22"/>
    <p:sldLayoutId id="2147483745" r:id="rId23"/>
    <p:sldLayoutId id="2147483746" r:id="rId24"/>
    <p:sldLayoutId id="2147483747" r:id="rId25"/>
    <p:sldLayoutId id="2147483748" r:id="rId26"/>
    <p:sldLayoutId id="2147483749" r:id="rId27"/>
    <p:sldLayoutId id="2147483750" r:id="rId28"/>
    <p:sldLayoutId id="2147483751" r:id="rId29"/>
    <p:sldLayoutId id="2147483752" r:id="rId3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cionbasica.sep.gob.mx/multimedia/RSC/BASICA/Documento/201908/201908-RSC-jMPl5xCRGJ-OrientacionesPEMCOK.pdf" TargetMode="External"/><Relationship Id="rId1" Type="http://schemas.openxmlformats.org/officeDocument/2006/relationships/slideLayout" Target="../slideLayouts/slideLayout7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619129" cy="685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4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7"/>
          <p:cNvSpPr txBox="1">
            <a:spLocks noGrp="1"/>
          </p:cNvSpPr>
          <p:nvPr>
            <p:ph type="subTitle" idx="1"/>
          </p:nvPr>
        </p:nvSpPr>
        <p:spPr>
          <a:xfrm>
            <a:off x="174890" y="4623574"/>
            <a:ext cx="5640881" cy="67497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/>
            <a:r>
              <a:rPr lang="en" sz="1867" dirty="0">
                <a:latin typeface="Righteous" panose="020B0604020202020204" charset="0"/>
              </a:rPr>
              <a:t>Jardín de Niños Antonio Cárdenas Rodríguez</a:t>
            </a:r>
          </a:p>
          <a:p>
            <a:pPr marL="0" indent="0" algn="ctr"/>
            <a:r>
              <a:rPr lang="en" sz="1867" dirty="0">
                <a:latin typeface="Righteous" panose="020B0604020202020204" charset="0"/>
              </a:rPr>
              <a:t>Grupo 3°C</a:t>
            </a:r>
            <a:endParaRPr sz="1867" dirty="0">
              <a:latin typeface="Righteous" panose="020B0604020202020204" charset="0"/>
            </a:endParaRPr>
          </a:p>
        </p:txBody>
      </p:sp>
      <p:sp>
        <p:nvSpPr>
          <p:cNvPr id="276" name="Google Shape;276;p37"/>
          <p:cNvSpPr/>
          <p:nvPr/>
        </p:nvSpPr>
        <p:spPr>
          <a:xfrm>
            <a:off x="5314467" y="2286182"/>
            <a:ext cx="6331109" cy="3514877"/>
          </a:xfrm>
          <a:custGeom>
            <a:avLst/>
            <a:gdLst/>
            <a:ahLst/>
            <a:cxnLst/>
            <a:rect l="l" t="t" r="r" b="b"/>
            <a:pathLst>
              <a:path w="77489" h="43020" extrusionOk="0">
                <a:moveTo>
                  <a:pt x="49143" y="1"/>
                </a:moveTo>
                <a:cubicBezTo>
                  <a:pt x="39479" y="1"/>
                  <a:pt x="29530" y="5134"/>
                  <a:pt x="25698" y="7553"/>
                </a:cubicBezTo>
                <a:cubicBezTo>
                  <a:pt x="19459" y="11490"/>
                  <a:pt x="0" y="24874"/>
                  <a:pt x="11295" y="38341"/>
                </a:cubicBezTo>
                <a:cubicBezTo>
                  <a:pt x="14270" y="41887"/>
                  <a:pt x="19149" y="43019"/>
                  <a:pt x="24470" y="43019"/>
                </a:cubicBezTo>
                <a:cubicBezTo>
                  <a:pt x="33112" y="43019"/>
                  <a:pt x="42917" y="40033"/>
                  <a:pt x="47610" y="39561"/>
                </a:cubicBezTo>
                <a:cubicBezTo>
                  <a:pt x="55192" y="38797"/>
                  <a:pt x="77489" y="32020"/>
                  <a:pt x="67473" y="11493"/>
                </a:cubicBezTo>
                <a:cubicBezTo>
                  <a:pt x="63224" y="2786"/>
                  <a:pt x="56261" y="1"/>
                  <a:pt x="4914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7" name="Google Shape;277;p37"/>
          <p:cNvSpPr txBox="1">
            <a:spLocks noGrp="1"/>
          </p:cNvSpPr>
          <p:nvPr>
            <p:ph type="ctrTitle"/>
          </p:nvPr>
        </p:nvSpPr>
        <p:spPr>
          <a:xfrm>
            <a:off x="-88969" y="938581"/>
            <a:ext cx="7845903" cy="2963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6400" dirty="0">
                <a:solidFill>
                  <a:schemeClr val="accent3">
                    <a:lumMod val="50000"/>
                  </a:schemeClr>
                </a:solidFill>
                <a:latin typeface="Righteous" panose="020B0604020202020204" charset="0"/>
              </a:rPr>
              <a:t>Proyecto Sociocultural: </a:t>
            </a:r>
            <a:r>
              <a:rPr lang="en" sz="6400" dirty="0">
                <a:latin typeface="Righteous" panose="020B0604020202020204" charset="0"/>
              </a:rPr>
              <a:t>Fortaleciendo Lazos</a:t>
            </a:r>
            <a:endParaRPr sz="6400" dirty="0">
              <a:latin typeface="Righteous" panose="020B0604020202020204" charset="0"/>
            </a:endParaRPr>
          </a:p>
        </p:txBody>
      </p:sp>
      <p:grpSp>
        <p:nvGrpSpPr>
          <p:cNvPr id="278" name="Google Shape;278;p37"/>
          <p:cNvGrpSpPr/>
          <p:nvPr/>
        </p:nvGrpSpPr>
        <p:grpSpPr>
          <a:xfrm>
            <a:off x="5777971" y="1894775"/>
            <a:ext cx="5772983" cy="4258507"/>
            <a:chOff x="4156618" y="1290657"/>
            <a:chExt cx="4506387" cy="3324188"/>
          </a:xfrm>
        </p:grpSpPr>
        <p:sp>
          <p:nvSpPr>
            <p:cNvPr id="279" name="Google Shape;279;p37"/>
            <p:cNvSpPr/>
            <p:nvPr/>
          </p:nvSpPr>
          <p:spPr>
            <a:xfrm>
              <a:off x="5695142" y="2211985"/>
              <a:ext cx="1222489" cy="1081947"/>
            </a:xfrm>
            <a:custGeom>
              <a:avLst/>
              <a:gdLst/>
              <a:ahLst/>
              <a:cxnLst/>
              <a:rect l="l" t="t" r="r" b="b"/>
              <a:pathLst>
                <a:path w="22007" h="19477" extrusionOk="0">
                  <a:moveTo>
                    <a:pt x="1" y="0"/>
                  </a:moveTo>
                  <a:lnTo>
                    <a:pt x="1" y="19477"/>
                  </a:lnTo>
                  <a:lnTo>
                    <a:pt x="22006" y="19477"/>
                  </a:lnTo>
                  <a:lnTo>
                    <a:pt x="2200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7"/>
            <p:cNvSpPr/>
            <p:nvPr/>
          </p:nvSpPr>
          <p:spPr>
            <a:xfrm>
              <a:off x="5686588" y="2203319"/>
              <a:ext cx="1239598" cy="1099168"/>
            </a:xfrm>
            <a:custGeom>
              <a:avLst/>
              <a:gdLst/>
              <a:ahLst/>
              <a:cxnLst/>
              <a:rect l="l" t="t" r="r" b="b"/>
              <a:pathLst>
                <a:path w="22315" h="19787" extrusionOk="0">
                  <a:moveTo>
                    <a:pt x="22005" y="310"/>
                  </a:moveTo>
                  <a:lnTo>
                    <a:pt x="22005" y="19479"/>
                  </a:lnTo>
                  <a:lnTo>
                    <a:pt x="309" y="19479"/>
                  </a:lnTo>
                  <a:lnTo>
                    <a:pt x="309" y="310"/>
                  </a:lnTo>
                  <a:close/>
                  <a:moveTo>
                    <a:pt x="1" y="1"/>
                  </a:moveTo>
                  <a:lnTo>
                    <a:pt x="1" y="19787"/>
                  </a:lnTo>
                  <a:lnTo>
                    <a:pt x="22314" y="19787"/>
                  </a:lnTo>
                  <a:lnTo>
                    <a:pt x="223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37"/>
            <p:cNvSpPr/>
            <p:nvPr/>
          </p:nvSpPr>
          <p:spPr>
            <a:xfrm>
              <a:off x="5749192" y="2277645"/>
              <a:ext cx="1114389" cy="950516"/>
            </a:xfrm>
            <a:custGeom>
              <a:avLst/>
              <a:gdLst/>
              <a:ahLst/>
              <a:cxnLst/>
              <a:rect l="l" t="t" r="r" b="b"/>
              <a:pathLst>
                <a:path w="20061" h="17111" extrusionOk="0">
                  <a:moveTo>
                    <a:pt x="0" y="1"/>
                  </a:moveTo>
                  <a:lnTo>
                    <a:pt x="0" y="17111"/>
                  </a:lnTo>
                  <a:lnTo>
                    <a:pt x="20061" y="17111"/>
                  </a:lnTo>
                  <a:lnTo>
                    <a:pt x="2006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37"/>
            <p:cNvSpPr/>
            <p:nvPr/>
          </p:nvSpPr>
          <p:spPr>
            <a:xfrm>
              <a:off x="5887953" y="2368023"/>
              <a:ext cx="361408" cy="336078"/>
            </a:xfrm>
            <a:custGeom>
              <a:avLst/>
              <a:gdLst/>
              <a:ahLst/>
              <a:cxnLst/>
              <a:rect l="l" t="t" r="r" b="b"/>
              <a:pathLst>
                <a:path w="6506" h="6050" extrusionOk="0">
                  <a:moveTo>
                    <a:pt x="3249" y="1"/>
                  </a:moveTo>
                  <a:cubicBezTo>
                    <a:pt x="1792" y="1"/>
                    <a:pt x="507" y="1057"/>
                    <a:pt x="267" y="2543"/>
                  </a:cubicBezTo>
                  <a:cubicBezTo>
                    <a:pt x="0" y="4192"/>
                    <a:pt x="1122" y="5745"/>
                    <a:pt x="2771" y="6010"/>
                  </a:cubicBezTo>
                  <a:cubicBezTo>
                    <a:pt x="2935" y="6037"/>
                    <a:pt x="3098" y="6050"/>
                    <a:pt x="3258" y="6050"/>
                  </a:cubicBezTo>
                  <a:cubicBezTo>
                    <a:pt x="4716" y="6050"/>
                    <a:pt x="5999" y="4993"/>
                    <a:pt x="6239" y="3508"/>
                  </a:cubicBezTo>
                  <a:cubicBezTo>
                    <a:pt x="6506" y="1858"/>
                    <a:pt x="5385" y="305"/>
                    <a:pt x="3736" y="40"/>
                  </a:cubicBezTo>
                  <a:cubicBezTo>
                    <a:pt x="3573" y="13"/>
                    <a:pt x="3410" y="1"/>
                    <a:pt x="32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37"/>
            <p:cNvSpPr/>
            <p:nvPr/>
          </p:nvSpPr>
          <p:spPr>
            <a:xfrm>
              <a:off x="5952389" y="2415407"/>
              <a:ext cx="233143" cy="214201"/>
            </a:xfrm>
            <a:custGeom>
              <a:avLst/>
              <a:gdLst/>
              <a:ahLst/>
              <a:cxnLst/>
              <a:rect l="l" t="t" r="r" b="b"/>
              <a:pathLst>
                <a:path w="4197" h="3856" extrusionOk="0">
                  <a:moveTo>
                    <a:pt x="2084" y="1001"/>
                  </a:moveTo>
                  <a:lnTo>
                    <a:pt x="2509" y="2386"/>
                  </a:lnTo>
                  <a:lnTo>
                    <a:pt x="1662" y="2386"/>
                  </a:lnTo>
                  <a:lnTo>
                    <a:pt x="2084" y="1001"/>
                  </a:lnTo>
                  <a:close/>
                  <a:moveTo>
                    <a:pt x="1448" y="1"/>
                  </a:moveTo>
                  <a:lnTo>
                    <a:pt x="0" y="3856"/>
                  </a:lnTo>
                  <a:lnTo>
                    <a:pt x="1217" y="3856"/>
                  </a:lnTo>
                  <a:lnTo>
                    <a:pt x="1404" y="3220"/>
                  </a:lnTo>
                  <a:lnTo>
                    <a:pt x="2756" y="3220"/>
                  </a:lnTo>
                  <a:lnTo>
                    <a:pt x="2948" y="3856"/>
                  </a:lnTo>
                  <a:lnTo>
                    <a:pt x="4197" y="3856"/>
                  </a:lnTo>
                  <a:lnTo>
                    <a:pt x="27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37"/>
            <p:cNvSpPr/>
            <p:nvPr/>
          </p:nvSpPr>
          <p:spPr>
            <a:xfrm>
              <a:off x="6384004" y="2368079"/>
              <a:ext cx="336133" cy="336133"/>
            </a:xfrm>
            <a:custGeom>
              <a:avLst/>
              <a:gdLst/>
              <a:ahLst/>
              <a:cxnLst/>
              <a:rect l="l" t="t" r="r" b="b"/>
              <a:pathLst>
                <a:path w="6051" h="6051" extrusionOk="0">
                  <a:moveTo>
                    <a:pt x="3027" y="1"/>
                  </a:moveTo>
                  <a:cubicBezTo>
                    <a:pt x="1356" y="1"/>
                    <a:pt x="1" y="1356"/>
                    <a:pt x="1" y="3026"/>
                  </a:cubicBezTo>
                  <a:cubicBezTo>
                    <a:pt x="1" y="4697"/>
                    <a:pt x="1356" y="6051"/>
                    <a:pt x="3027" y="6051"/>
                  </a:cubicBezTo>
                  <a:cubicBezTo>
                    <a:pt x="4697" y="6051"/>
                    <a:pt x="6051" y="4697"/>
                    <a:pt x="6051" y="3026"/>
                  </a:cubicBezTo>
                  <a:cubicBezTo>
                    <a:pt x="6051" y="1356"/>
                    <a:pt x="4697" y="1"/>
                    <a:pt x="30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37"/>
            <p:cNvSpPr/>
            <p:nvPr/>
          </p:nvSpPr>
          <p:spPr>
            <a:xfrm>
              <a:off x="6457773" y="2415407"/>
              <a:ext cx="198036" cy="214201"/>
            </a:xfrm>
            <a:custGeom>
              <a:avLst/>
              <a:gdLst/>
              <a:ahLst/>
              <a:cxnLst/>
              <a:rect l="l" t="t" r="r" b="b"/>
              <a:pathLst>
                <a:path w="3565" h="3856" extrusionOk="0">
                  <a:moveTo>
                    <a:pt x="1729" y="783"/>
                  </a:moveTo>
                  <a:cubicBezTo>
                    <a:pt x="1909" y="783"/>
                    <a:pt x="2035" y="813"/>
                    <a:pt x="2109" y="877"/>
                  </a:cubicBezTo>
                  <a:cubicBezTo>
                    <a:pt x="2182" y="940"/>
                    <a:pt x="2218" y="1028"/>
                    <a:pt x="2218" y="1139"/>
                  </a:cubicBezTo>
                  <a:cubicBezTo>
                    <a:pt x="2218" y="1261"/>
                    <a:pt x="2182" y="1353"/>
                    <a:pt x="2109" y="1417"/>
                  </a:cubicBezTo>
                  <a:cubicBezTo>
                    <a:pt x="2035" y="1481"/>
                    <a:pt x="1906" y="1513"/>
                    <a:pt x="1721" y="1513"/>
                  </a:cubicBezTo>
                  <a:lnTo>
                    <a:pt x="1203" y="1513"/>
                  </a:lnTo>
                  <a:lnTo>
                    <a:pt x="1203" y="783"/>
                  </a:lnTo>
                  <a:close/>
                  <a:moveTo>
                    <a:pt x="1808" y="2246"/>
                  </a:moveTo>
                  <a:cubicBezTo>
                    <a:pt x="2017" y="2246"/>
                    <a:pt x="2162" y="2281"/>
                    <a:pt x="2246" y="2350"/>
                  </a:cubicBezTo>
                  <a:cubicBezTo>
                    <a:pt x="2328" y="2420"/>
                    <a:pt x="2371" y="2511"/>
                    <a:pt x="2371" y="2626"/>
                  </a:cubicBezTo>
                  <a:cubicBezTo>
                    <a:pt x="2371" y="2748"/>
                    <a:pt x="2328" y="2845"/>
                    <a:pt x="2244" y="2918"/>
                  </a:cubicBezTo>
                  <a:cubicBezTo>
                    <a:pt x="2160" y="2991"/>
                    <a:pt x="2016" y="3028"/>
                    <a:pt x="1810" y="3028"/>
                  </a:cubicBezTo>
                  <a:lnTo>
                    <a:pt x="1203" y="3028"/>
                  </a:lnTo>
                  <a:lnTo>
                    <a:pt x="1203" y="2246"/>
                  </a:lnTo>
                  <a:close/>
                  <a:moveTo>
                    <a:pt x="1" y="1"/>
                  </a:moveTo>
                  <a:lnTo>
                    <a:pt x="1" y="3856"/>
                  </a:lnTo>
                  <a:lnTo>
                    <a:pt x="2057" y="3856"/>
                  </a:lnTo>
                  <a:cubicBezTo>
                    <a:pt x="2145" y="3856"/>
                    <a:pt x="2323" y="3837"/>
                    <a:pt x="2590" y="3802"/>
                  </a:cubicBezTo>
                  <a:cubicBezTo>
                    <a:pt x="2793" y="3776"/>
                    <a:pt x="2944" y="3734"/>
                    <a:pt x="3043" y="3676"/>
                  </a:cubicBezTo>
                  <a:cubicBezTo>
                    <a:pt x="3204" y="3584"/>
                    <a:pt x="3331" y="3458"/>
                    <a:pt x="3424" y="3298"/>
                  </a:cubicBezTo>
                  <a:cubicBezTo>
                    <a:pt x="3517" y="3139"/>
                    <a:pt x="3564" y="2959"/>
                    <a:pt x="3564" y="2760"/>
                  </a:cubicBezTo>
                  <a:cubicBezTo>
                    <a:pt x="3564" y="2514"/>
                    <a:pt x="3499" y="2310"/>
                    <a:pt x="3368" y="2148"/>
                  </a:cubicBezTo>
                  <a:cubicBezTo>
                    <a:pt x="3237" y="1985"/>
                    <a:pt x="3034" y="1871"/>
                    <a:pt x="2756" y="1804"/>
                  </a:cubicBezTo>
                  <a:cubicBezTo>
                    <a:pt x="2939" y="1742"/>
                    <a:pt x="3078" y="1656"/>
                    <a:pt x="3172" y="1546"/>
                  </a:cubicBezTo>
                  <a:cubicBezTo>
                    <a:pt x="3314" y="1385"/>
                    <a:pt x="3384" y="1188"/>
                    <a:pt x="3384" y="961"/>
                  </a:cubicBezTo>
                  <a:cubicBezTo>
                    <a:pt x="3384" y="690"/>
                    <a:pt x="3285" y="461"/>
                    <a:pt x="3087" y="277"/>
                  </a:cubicBezTo>
                  <a:cubicBezTo>
                    <a:pt x="2887" y="94"/>
                    <a:pt x="2602" y="1"/>
                    <a:pt x="22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7"/>
            <p:cNvSpPr/>
            <p:nvPr/>
          </p:nvSpPr>
          <p:spPr>
            <a:xfrm>
              <a:off x="5884064" y="2778311"/>
              <a:ext cx="368852" cy="336133"/>
            </a:xfrm>
            <a:custGeom>
              <a:avLst/>
              <a:gdLst/>
              <a:ahLst/>
              <a:cxnLst/>
              <a:rect l="l" t="t" r="r" b="b"/>
              <a:pathLst>
                <a:path w="6640" h="6051" extrusionOk="0">
                  <a:moveTo>
                    <a:pt x="3320" y="0"/>
                  </a:moveTo>
                  <a:cubicBezTo>
                    <a:pt x="2546" y="0"/>
                    <a:pt x="1772" y="296"/>
                    <a:pt x="1181" y="886"/>
                  </a:cubicBezTo>
                  <a:cubicBezTo>
                    <a:pt x="0" y="2068"/>
                    <a:pt x="0" y="3984"/>
                    <a:pt x="1181" y="5165"/>
                  </a:cubicBezTo>
                  <a:cubicBezTo>
                    <a:pt x="1772" y="5756"/>
                    <a:pt x="2546" y="6051"/>
                    <a:pt x="3320" y="6051"/>
                  </a:cubicBezTo>
                  <a:cubicBezTo>
                    <a:pt x="4094" y="6051"/>
                    <a:pt x="4868" y="5756"/>
                    <a:pt x="5459" y="5165"/>
                  </a:cubicBezTo>
                  <a:cubicBezTo>
                    <a:pt x="6640" y="3984"/>
                    <a:pt x="6640" y="2068"/>
                    <a:pt x="5459" y="886"/>
                  </a:cubicBezTo>
                  <a:cubicBezTo>
                    <a:pt x="4868" y="296"/>
                    <a:pt x="4094" y="0"/>
                    <a:pt x="33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37"/>
            <p:cNvSpPr/>
            <p:nvPr/>
          </p:nvSpPr>
          <p:spPr>
            <a:xfrm>
              <a:off x="5966332" y="2822029"/>
              <a:ext cx="208257" cy="221478"/>
            </a:xfrm>
            <a:custGeom>
              <a:avLst/>
              <a:gdLst/>
              <a:ahLst/>
              <a:cxnLst/>
              <a:rect l="l" t="t" r="r" b="b"/>
              <a:pathLst>
                <a:path w="3749" h="3987" extrusionOk="0">
                  <a:moveTo>
                    <a:pt x="1949" y="0"/>
                  </a:moveTo>
                  <a:cubicBezTo>
                    <a:pt x="1328" y="0"/>
                    <a:pt x="848" y="172"/>
                    <a:pt x="508" y="514"/>
                  </a:cubicBezTo>
                  <a:cubicBezTo>
                    <a:pt x="170" y="857"/>
                    <a:pt x="1" y="1346"/>
                    <a:pt x="1" y="1985"/>
                  </a:cubicBezTo>
                  <a:cubicBezTo>
                    <a:pt x="1" y="2462"/>
                    <a:pt x="97" y="2855"/>
                    <a:pt x="289" y="3162"/>
                  </a:cubicBezTo>
                  <a:cubicBezTo>
                    <a:pt x="482" y="3468"/>
                    <a:pt x="711" y="3683"/>
                    <a:pt x="976" y="3803"/>
                  </a:cubicBezTo>
                  <a:cubicBezTo>
                    <a:pt x="1243" y="3925"/>
                    <a:pt x="1584" y="3986"/>
                    <a:pt x="2004" y="3986"/>
                  </a:cubicBezTo>
                  <a:cubicBezTo>
                    <a:pt x="2350" y="3986"/>
                    <a:pt x="2633" y="3936"/>
                    <a:pt x="2857" y="3837"/>
                  </a:cubicBezTo>
                  <a:cubicBezTo>
                    <a:pt x="3080" y="3736"/>
                    <a:pt x="3267" y="3588"/>
                    <a:pt x="3418" y="3392"/>
                  </a:cubicBezTo>
                  <a:cubicBezTo>
                    <a:pt x="3569" y="3197"/>
                    <a:pt x="3679" y="2951"/>
                    <a:pt x="3749" y="2659"/>
                  </a:cubicBezTo>
                  <a:lnTo>
                    <a:pt x="2706" y="2343"/>
                  </a:lnTo>
                  <a:cubicBezTo>
                    <a:pt x="2653" y="2587"/>
                    <a:pt x="2569" y="2773"/>
                    <a:pt x="2452" y="2901"/>
                  </a:cubicBezTo>
                  <a:cubicBezTo>
                    <a:pt x="2336" y="3029"/>
                    <a:pt x="2170" y="3093"/>
                    <a:pt x="1935" y="3093"/>
                  </a:cubicBezTo>
                  <a:cubicBezTo>
                    <a:pt x="1700" y="3093"/>
                    <a:pt x="1519" y="3014"/>
                    <a:pt x="1389" y="2855"/>
                  </a:cubicBezTo>
                  <a:cubicBezTo>
                    <a:pt x="1258" y="2697"/>
                    <a:pt x="1194" y="2404"/>
                    <a:pt x="1194" y="1977"/>
                  </a:cubicBezTo>
                  <a:cubicBezTo>
                    <a:pt x="1194" y="1633"/>
                    <a:pt x="1249" y="1380"/>
                    <a:pt x="1357" y="1218"/>
                  </a:cubicBezTo>
                  <a:cubicBezTo>
                    <a:pt x="1501" y="1000"/>
                    <a:pt x="1708" y="892"/>
                    <a:pt x="1978" y="892"/>
                  </a:cubicBezTo>
                  <a:cubicBezTo>
                    <a:pt x="2097" y="892"/>
                    <a:pt x="2205" y="916"/>
                    <a:pt x="2301" y="967"/>
                  </a:cubicBezTo>
                  <a:cubicBezTo>
                    <a:pt x="2397" y="1015"/>
                    <a:pt x="2479" y="1086"/>
                    <a:pt x="2545" y="1175"/>
                  </a:cubicBezTo>
                  <a:cubicBezTo>
                    <a:pt x="2586" y="1230"/>
                    <a:pt x="2624" y="1316"/>
                    <a:pt x="2661" y="1433"/>
                  </a:cubicBezTo>
                  <a:lnTo>
                    <a:pt x="3712" y="1200"/>
                  </a:lnTo>
                  <a:cubicBezTo>
                    <a:pt x="3578" y="793"/>
                    <a:pt x="3371" y="491"/>
                    <a:pt x="3093" y="296"/>
                  </a:cubicBezTo>
                  <a:cubicBezTo>
                    <a:pt x="2816" y="99"/>
                    <a:pt x="2433" y="0"/>
                    <a:pt x="19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37"/>
            <p:cNvSpPr/>
            <p:nvPr/>
          </p:nvSpPr>
          <p:spPr>
            <a:xfrm>
              <a:off x="6384004" y="2778311"/>
              <a:ext cx="336133" cy="336133"/>
            </a:xfrm>
            <a:custGeom>
              <a:avLst/>
              <a:gdLst/>
              <a:ahLst/>
              <a:cxnLst/>
              <a:rect l="l" t="t" r="r" b="b"/>
              <a:pathLst>
                <a:path w="6051" h="6051" extrusionOk="0">
                  <a:moveTo>
                    <a:pt x="3027" y="1"/>
                  </a:moveTo>
                  <a:cubicBezTo>
                    <a:pt x="1356" y="1"/>
                    <a:pt x="1" y="1356"/>
                    <a:pt x="1" y="3025"/>
                  </a:cubicBezTo>
                  <a:cubicBezTo>
                    <a:pt x="1" y="4695"/>
                    <a:pt x="1356" y="6050"/>
                    <a:pt x="3027" y="6050"/>
                  </a:cubicBezTo>
                  <a:cubicBezTo>
                    <a:pt x="4697" y="6050"/>
                    <a:pt x="6051" y="4695"/>
                    <a:pt x="6051" y="3025"/>
                  </a:cubicBezTo>
                  <a:cubicBezTo>
                    <a:pt x="6051" y="1356"/>
                    <a:pt x="4697" y="1"/>
                    <a:pt x="30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37"/>
            <p:cNvSpPr/>
            <p:nvPr/>
          </p:nvSpPr>
          <p:spPr>
            <a:xfrm>
              <a:off x="6458550" y="2825639"/>
              <a:ext cx="197091" cy="214201"/>
            </a:xfrm>
            <a:custGeom>
              <a:avLst/>
              <a:gdLst/>
              <a:ahLst/>
              <a:cxnLst/>
              <a:rect l="l" t="t" r="r" b="b"/>
              <a:pathLst>
                <a:path w="3548" h="3856" extrusionOk="0">
                  <a:moveTo>
                    <a:pt x="1488" y="874"/>
                  </a:moveTo>
                  <a:cubicBezTo>
                    <a:pt x="1797" y="874"/>
                    <a:pt x="2018" y="949"/>
                    <a:pt x="2151" y="1100"/>
                  </a:cubicBezTo>
                  <a:cubicBezTo>
                    <a:pt x="2284" y="1251"/>
                    <a:pt x="2351" y="1531"/>
                    <a:pt x="2351" y="1940"/>
                  </a:cubicBezTo>
                  <a:cubicBezTo>
                    <a:pt x="2351" y="2248"/>
                    <a:pt x="2322" y="2470"/>
                    <a:pt x="2262" y="2609"/>
                  </a:cubicBezTo>
                  <a:cubicBezTo>
                    <a:pt x="2203" y="2746"/>
                    <a:pt x="2119" y="2842"/>
                    <a:pt x="2014" y="2897"/>
                  </a:cubicBezTo>
                  <a:cubicBezTo>
                    <a:pt x="1909" y="2953"/>
                    <a:pt x="1732" y="2981"/>
                    <a:pt x="1483" y="2981"/>
                  </a:cubicBezTo>
                  <a:lnTo>
                    <a:pt x="1192" y="2981"/>
                  </a:lnTo>
                  <a:lnTo>
                    <a:pt x="1192" y="874"/>
                  </a:lnTo>
                  <a:close/>
                  <a:moveTo>
                    <a:pt x="0" y="1"/>
                  </a:moveTo>
                  <a:lnTo>
                    <a:pt x="0" y="3856"/>
                  </a:lnTo>
                  <a:lnTo>
                    <a:pt x="1770" y="3856"/>
                  </a:lnTo>
                  <a:cubicBezTo>
                    <a:pt x="1982" y="3856"/>
                    <a:pt x="2218" y="3821"/>
                    <a:pt x="2480" y="3750"/>
                  </a:cubicBezTo>
                  <a:cubicBezTo>
                    <a:pt x="2671" y="3700"/>
                    <a:pt x="2849" y="3598"/>
                    <a:pt x="3015" y="3444"/>
                  </a:cubicBezTo>
                  <a:cubicBezTo>
                    <a:pt x="3183" y="3290"/>
                    <a:pt x="3312" y="3101"/>
                    <a:pt x="3405" y="2874"/>
                  </a:cubicBezTo>
                  <a:cubicBezTo>
                    <a:pt x="3500" y="2647"/>
                    <a:pt x="3547" y="2327"/>
                    <a:pt x="3547" y="1915"/>
                  </a:cubicBezTo>
                  <a:cubicBezTo>
                    <a:pt x="3547" y="1653"/>
                    <a:pt x="3515" y="1403"/>
                    <a:pt x="3453" y="1168"/>
                  </a:cubicBezTo>
                  <a:cubicBezTo>
                    <a:pt x="3389" y="934"/>
                    <a:pt x="3288" y="728"/>
                    <a:pt x="3148" y="551"/>
                  </a:cubicBezTo>
                  <a:cubicBezTo>
                    <a:pt x="3008" y="374"/>
                    <a:pt x="2829" y="239"/>
                    <a:pt x="2616" y="143"/>
                  </a:cubicBezTo>
                  <a:cubicBezTo>
                    <a:pt x="2401" y="48"/>
                    <a:pt x="2119" y="1"/>
                    <a:pt x="17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37"/>
            <p:cNvSpPr/>
            <p:nvPr/>
          </p:nvSpPr>
          <p:spPr>
            <a:xfrm>
              <a:off x="4156618" y="3584643"/>
              <a:ext cx="517675" cy="186162"/>
            </a:xfrm>
            <a:custGeom>
              <a:avLst/>
              <a:gdLst/>
              <a:ahLst/>
              <a:cxnLst/>
              <a:rect l="l" t="t" r="r" b="b"/>
              <a:pathLst>
                <a:path w="8448" h="3038" extrusionOk="0">
                  <a:moveTo>
                    <a:pt x="4400" y="0"/>
                  </a:moveTo>
                  <a:cubicBezTo>
                    <a:pt x="2957" y="0"/>
                    <a:pt x="1485" y="875"/>
                    <a:pt x="34" y="2608"/>
                  </a:cubicBezTo>
                  <a:cubicBezTo>
                    <a:pt x="5" y="2642"/>
                    <a:pt x="0" y="2689"/>
                    <a:pt x="20" y="2729"/>
                  </a:cubicBezTo>
                  <a:cubicBezTo>
                    <a:pt x="38" y="2765"/>
                    <a:pt x="64" y="2790"/>
                    <a:pt x="113" y="2790"/>
                  </a:cubicBezTo>
                  <a:cubicBezTo>
                    <a:pt x="117" y="2790"/>
                    <a:pt x="121" y="2790"/>
                    <a:pt x="125" y="2790"/>
                  </a:cubicBezTo>
                  <a:lnTo>
                    <a:pt x="2963" y="2639"/>
                  </a:lnTo>
                  <a:cubicBezTo>
                    <a:pt x="3131" y="2693"/>
                    <a:pt x="4254" y="3036"/>
                    <a:pt x="5911" y="3036"/>
                  </a:cubicBezTo>
                  <a:lnTo>
                    <a:pt x="5911" y="3038"/>
                  </a:lnTo>
                  <a:cubicBezTo>
                    <a:pt x="6635" y="3038"/>
                    <a:pt x="7461" y="2971"/>
                    <a:pt x="8355" y="2788"/>
                  </a:cubicBezTo>
                  <a:cubicBezTo>
                    <a:pt x="8388" y="2780"/>
                    <a:pt x="8419" y="2758"/>
                    <a:pt x="8432" y="2725"/>
                  </a:cubicBezTo>
                  <a:cubicBezTo>
                    <a:pt x="8448" y="2692"/>
                    <a:pt x="8446" y="2654"/>
                    <a:pt x="8428" y="2623"/>
                  </a:cubicBezTo>
                  <a:cubicBezTo>
                    <a:pt x="8370" y="2524"/>
                    <a:pt x="6989" y="206"/>
                    <a:pt x="4696" y="12"/>
                  </a:cubicBezTo>
                  <a:cubicBezTo>
                    <a:pt x="4598" y="4"/>
                    <a:pt x="4499" y="0"/>
                    <a:pt x="44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37"/>
            <p:cNvSpPr/>
            <p:nvPr/>
          </p:nvSpPr>
          <p:spPr>
            <a:xfrm>
              <a:off x="4857325" y="3477530"/>
              <a:ext cx="493777" cy="245969"/>
            </a:xfrm>
            <a:custGeom>
              <a:avLst/>
              <a:gdLst/>
              <a:ahLst/>
              <a:cxnLst/>
              <a:rect l="l" t="t" r="r" b="b"/>
              <a:pathLst>
                <a:path w="8058" h="4014" extrusionOk="0">
                  <a:moveTo>
                    <a:pt x="4052" y="1"/>
                  </a:moveTo>
                  <a:cubicBezTo>
                    <a:pt x="3410" y="1"/>
                    <a:pt x="2823" y="123"/>
                    <a:pt x="2294" y="369"/>
                  </a:cubicBezTo>
                  <a:cubicBezTo>
                    <a:pt x="485" y="1207"/>
                    <a:pt x="32" y="3161"/>
                    <a:pt x="12" y="3243"/>
                  </a:cubicBezTo>
                  <a:cubicBezTo>
                    <a:pt x="0" y="3300"/>
                    <a:pt x="32" y="3356"/>
                    <a:pt x="87" y="3373"/>
                  </a:cubicBezTo>
                  <a:cubicBezTo>
                    <a:pt x="1422" y="3800"/>
                    <a:pt x="2617" y="4013"/>
                    <a:pt x="3663" y="4013"/>
                  </a:cubicBezTo>
                  <a:cubicBezTo>
                    <a:pt x="4701" y="4013"/>
                    <a:pt x="5594" y="3803"/>
                    <a:pt x="6333" y="3382"/>
                  </a:cubicBezTo>
                  <a:cubicBezTo>
                    <a:pt x="7730" y="2590"/>
                    <a:pt x="8035" y="1341"/>
                    <a:pt x="8047" y="1289"/>
                  </a:cubicBezTo>
                  <a:cubicBezTo>
                    <a:pt x="8057" y="1239"/>
                    <a:pt x="8035" y="1189"/>
                    <a:pt x="7990" y="1166"/>
                  </a:cubicBezTo>
                  <a:cubicBezTo>
                    <a:pt x="6512" y="390"/>
                    <a:pt x="5195" y="1"/>
                    <a:pt x="40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37"/>
            <p:cNvSpPr/>
            <p:nvPr/>
          </p:nvSpPr>
          <p:spPr>
            <a:xfrm>
              <a:off x="4348539" y="3184317"/>
              <a:ext cx="340521" cy="325263"/>
            </a:xfrm>
            <a:custGeom>
              <a:avLst/>
              <a:gdLst/>
              <a:ahLst/>
              <a:cxnLst/>
              <a:rect l="l" t="t" r="r" b="b"/>
              <a:pathLst>
                <a:path w="5557" h="5308" extrusionOk="0">
                  <a:moveTo>
                    <a:pt x="327" y="0"/>
                  </a:moveTo>
                  <a:cubicBezTo>
                    <a:pt x="203" y="0"/>
                    <a:pt x="127" y="5"/>
                    <a:pt x="112" y="6"/>
                  </a:cubicBezTo>
                  <a:cubicBezTo>
                    <a:pt x="68" y="9"/>
                    <a:pt x="30" y="38"/>
                    <a:pt x="16" y="79"/>
                  </a:cubicBezTo>
                  <a:cubicBezTo>
                    <a:pt x="1" y="121"/>
                    <a:pt x="11" y="168"/>
                    <a:pt x="43" y="197"/>
                  </a:cubicBezTo>
                  <a:lnTo>
                    <a:pt x="5366" y="5277"/>
                  </a:lnTo>
                  <a:cubicBezTo>
                    <a:pt x="5387" y="5297"/>
                    <a:pt x="5414" y="5307"/>
                    <a:pt x="5443" y="5308"/>
                  </a:cubicBezTo>
                  <a:lnTo>
                    <a:pt x="5443" y="5308"/>
                  </a:lnTo>
                  <a:cubicBezTo>
                    <a:pt x="5459" y="5308"/>
                    <a:pt x="5474" y="5304"/>
                    <a:pt x="5489" y="5297"/>
                  </a:cubicBezTo>
                  <a:cubicBezTo>
                    <a:pt x="5531" y="5277"/>
                    <a:pt x="5556" y="5234"/>
                    <a:pt x="5553" y="5190"/>
                  </a:cubicBezTo>
                  <a:cubicBezTo>
                    <a:pt x="5438" y="3466"/>
                    <a:pt x="4855" y="2137"/>
                    <a:pt x="3822" y="1239"/>
                  </a:cubicBezTo>
                  <a:cubicBezTo>
                    <a:pt x="2521" y="110"/>
                    <a:pt x="905" y="0"/>
                    <a:pt x="327" y="0"/>
                  </a:cubicBezTo>
                  <a:close/>
                  <a:moveTo>
                    <a:pt x="5443" y="5308"/>
                  </a:moveTo>
                  <a:cubicBezTo>
                    <a:pt x="5443" y="5308"/>
                    <a:pt x="5442" y="5308"/>
                    <a:pt x="5442" y="5308"/>
                  </a:cubicBezTo>
                  <a:lnTo>
                    <a:pt x="5444" y="5308"/>
                  </a:lnTo>
                  <a:cubicBezTo>
                    <a:pt x="5443" y="5308"/>
                    <a:pt x="5443" y="5308"/>
                    <a:pt x="5443" y="53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37"/>
            <p:cNvSpPr/>
            <p:nvPr/>
          </p:nvSpPr>
          <p:spPr>
            <a:xfrm>
              <a:off x="4413064" y="2946008"/>
              <a:ext cx="621296" cy="490345"/>
            </a:xfrm>
            <a:custGeom>
              <a:avLst/>
              <a:gdLst/>
              <a:ahLst/>
              <a:cxnLst/>
              <a:rect l="l" t="t" r="r" b="b"/>
              <a:pathLst>
                <a:path w="10139" h="8002" extrusionOk="0">
                  <a:moveTo>
                    <a:pt x="3661" y="1"/>
                  </a:moveTo>
                  <a:cubicBezTo>
                    <a:pt x="3660" y="1"/>
                    <a:pt x="1" y="4625"/>
                    <a:pt x="5206" y="8002"/>
                  </a:cubicBezTo>
                  <a:cubicBezTo>
                    <a:pt x="5206" y="8002"/>
                    <a:pt x="10139" y="2283"/>
                    <a:pt x="3661" y="1"/>
                  </a:cubicBezTo>
                  <a:close/>
                </a:path>
              </a:pathLst>
            </a:custGeom>
            <a:solidFill>
              <a:srgbClr val="FF9E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37"/>
            <p:cNvSpPr/>
            <p:nvPr/>
          </p:nvSpPr>
          <p:spPr>
            <a:xfrm>
              <a:off x="4534148" y="2939268"/>
              <a:ext cx="347813" cy="503888"/>
            </a:xfrm>
            <a:custGeom>
              <a:avLst/>
              <a:gdLst/>
              <a:ahLst/>
              <a:cxnLst/>
              <a:rect l="l" t="t" r="r" b="b"/>
              <a:pathLst>
                <a:path w="5676" h="8223" extrusionOk="0">
                  <a:moveTo>
                    <a:pt x="1683" y="0"/>
                  </a:moveTo>
                  <a:cubicBezTo>
                    <a:pt x="1650" y="0"/>
                    <a:pt x="1619" y="16"/>
                    <a:pt x="1598" y="42"/>
                  </a:cubicBezTo>
                  <a:cubicBezTo>
                    <a:pt x="1532" y="125"/>
                    <a:pt x="0" y="2092"/>
                    <a:pt x="384" y="4432"/>
                  </a:cubicBezTo>
                  <a:cubicBezTo>
                    <a:pt x="625" y="5892"/>
                    <a:pt x="1563" y="7161"/>
                    <a:pt x="3171" y="8205"/>
                  </a:cubicBezTo>
                  <a:cubicBezTo>
                    <a:pt x="3189" y="8217"/>
                    <a:pt x="3210" y="8221"/>
                    <a:pt x="3230" y="8221"/>
                  </a:cubicBezTo>
                  <a:lnTo>
                    <a:pt x="3230" y="8223"/>
                  </a:lnTo>
                  <a:cubicBezTo>
                    <a:pt x="3262" y="8223"/>
                    <a:pt x="3293" y="8209"/>
                    <a:pt x="3316" y="8183"/>
                  </a:cubicBezTo>
                  <a:cubicBezTo>
                    <a:pt x="3412" y="8072"/>
                    <a:pt x="5675" y="5409"/>
                    <a:pt x="5021" y="2951"/>
                  </a:cubicBezTo>
                  <a:cubicBezTo>
                    <a:pt x="4674" y="1646"/>
                    <a:pt x="3564" y="657"/>
                    <a:pt x="1721" y="7"/>
                  </a:cubicBezTo>
                  <a:cubicBezTo>
                    <a:pt x="1709" y="3"/>
                    <a:pt x="1696" y="0"/>
                    <a:pt x="16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37"/>
            <p:cNvSpPr/>
            <p:nvPr/>
          </p:nvSpPr>
          <p:spPr>
            <a:xfrm>
              <a:off x="4742614" y="3082412"/>
              <a:ext cx="365461" cy="393342"/>
            </a:xfrm>
            <a:custGeom>
              <a:avLst/>
              <a:gdLst/>
              <a:ahLst/>
              <a:cxnLst/>
              <a:rect l="l" t="t" r="r" b="b"/>
              <a:pathLst>
                <a:path w="5964" h="6419" extrusionOk="0">
                  <a:moveTo>
                    <a:pt x="5963" y="0"/>
                  </a:moveTo>
                  <a:lnTo>
                    <a:pt x="5963" y="0"/>
                  </a:lnTo>
                  <a:cubicBezTo>
                    <a:pt x="5963" y="0"/>
                    <a:pt x="974" y="2860"/>
                    <a:pt x="488" y="4198"/>
                  </a:cubicBezTo>
                  <a:cubicBezTo>
                    <a:pt x="0" y="5536"/>
                    <a:pt x="1157" y="6419"/>
                    <a:pt x="1157" y="6419"/>
                  </a:cubicBezTo>
                  <a:lnTo>
                    <a:pt x="2707" y="4229"/>
                  </a:lnTo>
                  <a:cubicBezTo>
                    <a:pt x="5044" y="3713"/>
                    <a:pt x="5963" y="0"/>
                    <a:pt x="5963" y="0"/>
                  </a:cubicBezTo>
                  <a:close/>
                </a:path>
              </a:pathLst>
            </a:custGeom>
            <a:solidFill>
              <a:srgbClr val="FF9E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37"/>
            <p:cNvSpPr/>
            <p:nvPr/>
          </p:nvSpPr>
          <p:spPr>
            <a:xfrm>
              <a:off x="4734831" y="3075549"/>
              <a:ext cx="380413" cy="406946"/>
            </a:xfrm>
            <a:custGeom>
              <a:avLst/>
              <a:gdLst/>
              <a:ahLst/>
              <a:cxnLst/>
              <a:rect l="l" t="t" r="r" b="b"/>
              <a:pathLst>
                <a:path w="6208" h="6641" extrusionOk="0">
                  <a:moveTo>
                    <a:pt x="6089" y="1"/>
                  </a:moveTo>
                  <a:cubicBezTo>
                    <a:pt x="6071" y="1"/>
                    <a:pt x="6052" y="6"/>
                    <a:pt x="6035" y="16"/>
                  </a:cubicBezTo>
                  <a:cubicBezTo>
                    <a:pt x="5830" y="134"/>
                    <a:pt x="1005" y="2911"/>
                    <a:pt x="510" y="4272"/>
                  </a:cubicBezTo>
                  <a:cubicBezTo>
                    <a:pt x="1" y="5671"/>
                    <a:pt x="1204" y="6609"/>
                    <a:pt x="1217" y="6618"/>
                  </a:cubicBezTo>
                  <a:cubicBezTo>
                    <a:pt x="1236" y="6633"/>
                    <a:pt x="1260" y="6641"/>
                    <a:pt x="1284" y="6641"/>
                  </a:cubicBezTo>
                  <a:cubicBezTo>
                    <a:pt x="1289" y="6641"/>
                    <a:pt x="1295" y="6641"/>
                    <a:pt x="1301" y="6639"/>
                  </a:cubicBezTo>
                  <a:cubicBezTo>
                    <a:pt x="1330" y="6635"/>
                    <a:pt x="1357" y="6619"/>
                    <a:pt x="1374" y="6595"/>
                  </a:cubicBezTo>
                  <a:lnTo>
                    <a:pt x="2900" y="4438"/>
                  </a:lnTo>
                  <a:cubicBezTo>
                    <a:pt x="5246" y="3882"/>
                    <a:pt x="6159" y="292"/>
                    <a:pt x="6197" y="138"/>
                  </a:cubicBezTo>
                  <a:cubicBezTo>
                    <a:pt x="6208" y="95"/>
                    <a:pt x="6192" y="50"/>
                    <a:pt x="6156" y="24"/>
                  </a:cubicBezTo>
                  <a:cubicBezTo>
                    <a:pt x="6136" y="9"/>
                    <a:pt x="6113" y="1"/>
                    <a:pt x="60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37"/>
            <p:cNvSpPr/>
            <p:nvPr/>
          </p:nvSpPr>
          <p:spPr>
            <a:xfrm>
              <a:off x="4730664" y="3265081"/>
              <a:ext cx="285310" cy="335374"/>
            </a:xfrm>
            <a:custGeom>
              <a:avLst/>
              <a:gdLst/>
              <a:ahLst/>
              <a:cxnLst/>
              <a:rect l="l" t="t" r="r" b="b"/>
              <a:pathLst>
                <a:path w="4656" h="5473" extrusionOk="0">
                  <a:moveTo>
                    <a:pt x="4137" y="1"/>
                  </a:moveTo>
                  <a:cubicBezTo>
                    <a:pt x="0" y="1537"/>
                    <a:pt x="1127" y="5473"/>
                    <a:pt x="1127" y="5473"/>
                  </a:cubicBezTo>
                  <a:cubicBezTo>
                    <a:pt x="4655" y="4086"/>
                    <a:pt x="4137" y="1"/>
                    <a:pt x="4137" y="1"/>
                  </a:cubicBezTo>
                  <a:close/>
                </a:path>
              </a:pathLst>
            </a:custGeom>
            <a:solidFill>
              <a:srgbClr val="FF9E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7"/>
            <p:cNvSpPr/>
            <p:nvPr/>
          </p:nvSpPr>
          <p:spPr>
            <a:xfrm>
              <a:off x="4725395" y="3258279"/>
              <a:ext cx="295420" cy="348977"/>
            </a:xfrm>
            <a:custGeom>
              <a:avLst/>
              <a:gdLst/>
              <a:ahLst/>
              <a:cxnLst/>
              <a:rect l="l" t="t" r="r" b="b"/>
              <a:pathLst>
                <a:path w="4821" h="5695" extrusionOk="0">
                  <a:moveTo>
                    <a:pt x="4224" y="1"/>
                  </a:moveTo>
                  <a:cubicBezTo>
                    <a:pt x="4211" y="1"/>
                    <a:pt x="4198" y="3"/>
                    <a:pt x="4185" y="8"/>
                  </a:cubicBezTo>
                  <a:cubicBezTo>
                    <a:pt x="1" y="1561"/>
                    <a:pt x="1094" y="5575"/>
                    <a:pt x="1106" y="5614"/>
                  </a:cubicBezTo>
                  <a:cubicBezTo>
                    <a:pt x="1115" y="5645"/>
                    <a:pt x="1135" y="5669"/>
                    <a:pt x="1164" y="5683"/>
                  </a:cubicBezTo>
                  <a:cubicBezTo>
                    <a:pt x="1179" y="5690"/>
                    <a:pt x="1196" y="5695"/>
                    <a:pt x="1213" y="5695"/>
                  </a:cubicBezTo>
                  <a:cubicBezTo>
                    <a:pt x="1226" y="5695"/>
                    <a:pt x="1240" y="5692"/>
                    <a:pt x="1254" y="5687"/>
                  </a:cubicBezTo>
                  <a:cubicBezTo>
                    <a:pt x="4821" y="4285"/>
                    <a:pt x="4339" y="139"/>
                    <a:pt x="4334" y="98"/>
                  </a:cubicBezTo>
                  <a:cubicBezTo>
                    <a:pt x="4330" y="64"/>
                    <a:pt x="4310" y="34"/>
                    <a:pt x="4281" y="17"/>
                  </a:cubicBezTo>
                  <a:cubicBezTo>
                    <a:pt x="4264" y="6"/>
                    <a:pt x="4244" y="1"/>
                    <a:pt x="42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7"/>
            <p:cNvSpPr/>
            <p:nvPr/>
          </p:nvSpPr>
          <p:spPr>
            <a:xfrm>
              <a:off x="4449524" y="3351604"/>
              <a:ext cx="290518" cy="258102"/>
            </a:xfrm>
            <a:custGeom>
              <a:avLst/>
              <a:gdLst/>
              <a:ahLst/>
              <a:cxnLst/>
              <a:rect l="l" t="t" r="r" b="b"/>
              <a:pathLst>
                <a:path w="4741" h="4212" extrusionOk="0">
                  <a:moveTo>
                    <a:pt x="1162" y="0"/>
                  </a:moveTo>
                  <a:cubicBezTo>
                    <a:pt x="892" y="0"/>
                    <a:pt x="668" y="77"/>
                    <a:pt x="517" y="238"/>
                  </a:cubicBezTo>
                  <a:cubicBezTo>
                    <a:pt x="0" y="788"/>
                    <a:pt x="526" y="2123"/>
                    <a:pt x="1692" y="3219"/>
                  </a:cubicBezTo>
                  <a:cubicBezTo>
                    <a:pt x="2666" y="4136"/>
                    <a:pt x="4140" y="4212"/>
                    <a:pt x="4599" y="4212"/>
                  </a:cubicBezTo>
                  <a:cubicBezTo>
                    <a:pt x="4690" y="4212"/>
                    <a:pt x="4741" y="4209"/>
                    <a:pt x="4741" y="4209"/>
                  </a:cubicBezTo>
                  <a:cubicBezTo>
                    <a:pt x="4741" y="4209"/>
                    <a:pt x="4733" y="2322"/>
                    <a:pt x="3567" y="1226"/>
                  </a:cubicBezTo>
                  <a:cubicBezTo>
                    <a:pt x="2742" y="449"/>
                    <a:pt x="1816" y="0"/>
                    <a:pt x="1162" y="0"/>
                  </a:cubicBezTo>
                  <a:close/>
                </a:path>
              </a:pathLst>
            </a:custGeom>
            <a:solidFill>
              <a:srgbClr val="FF9E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37"/>
            <p:cNvSpPr/>
            <p:nvPr/>
          </p:nvSpPr>
          <p:spPr>
            <a:xfrm>
              <a:off x="4457551" y="3344741"/>
              <a:ext cx="289293" cy="271767"/>
            </a:xfrm>
            <a:custGeom>
              <a:avLst/>
              <a:gdLst/>
              <a:ahLst/>
              <a:cxnLst/>
              <a:rect l="l" t="t" r="r" b="b"/>
              <a:pathLst>
                <a:path w="4721" h="4435" extrusionOk="0">
                  <a:moveTo>
                    <a:pt x="1034" y="0"/>
                  </a:moveTo>
                  <a:cubicBezTo>
                    <a:pt x="732" y="0"/>
                    <a:pt x="480" y="89"/>
                    <a:pt x="307" y="274"/>
                  </a:cubicBezTo>
                  <a:cubicBezTo>
                    <a:pt x="25" y="572"/>
                    <a:pt x="0" y="1071"/>
                    <a:pt x="240" y="1676"/>
                  </a:cubicBezTo>
                  <a:cubicBezTo>
                    <a:pt x="467" y="2255"/>
                    <a:pt x="909" y="2871"/>
                    <a:pt x="1485" y="3412"/>
                  </a:cubicBezTo>
                  <a:cubicBezTo>
                    <a:pt x="2483" y="4351"/>
                    <a:pt x="3960" y="4435"/>
                    <a:pt x="4453" y="4435"/>
                  </a:cubicBezTo>
                  <a:cubicBezTo>
                    <a:pt x="4546" y="4435"/>
                    <a:pt x="4604" y="4432"/>
                    <a:pt x="4617" y="4430"/>
                  </a:cubicBezTo>
                  <a:cubicBezTo>
                    <a:pt x="4675" y="4427"/>
                    <a:pt x="4721" y="4379"/>
                    <a:pt x="4721" y="4319"/>
                  </a:cubicBezTo>
                  <a:cubicBezTo>
                    <a:pt x="4721" y="4241"/>
                    <a:pt x="4700" y="2373"/>
                    <a:pt x="3512" y="1257"/>
                  </a:cubicBezTo>
                  <a:cubicBezTo>
                    <a:pt x="2659" y="454"/>
                    <a:pt x="1719" y="0"/>
                    <a:pt x="10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37"/>
            <p:cNvSpPr/>
            <p:nvPr/>
          </p:nvSpPr>
          <p:spPr>
            <a:xfrm>
              <a:off x="4552654" y="3696965"/>
              <a:ext cx="207671" cy="125620"/>
            </a:xfrm>
            <a:custGeom>
              <a:avLst/>
              <a:gdLst/>
              <a:ahLst/>
              <a:cxnLst/>
              <a:rect l="l" t="t" r="r" b="b"/>
              <a:pathLst>
                <a:path w="3389" h="2050" extrusionOk="0">
                  <a:moveTo>
                    <a:pt x="115" y="0"/>
                  </a:moveTo>
                  <a:cubicBezTo>
                    <a:pt x="63" y="0"/>
                    <a:pt x="19" y="40"/>
                    <a:pt x="9" y="94"/>
                  </a:cubicBezTo>
                  <a:cubicBezTo>
                    <a:pt x="0" y="153"/>
                    <a:pt x="40" y="211"/>
                    <a:pt x="101" y="220"/>
                  </a:cubicBezTo>
                  <a:cubicBezTo>
                    <a:pt x="1543" y="457"/>
                    <a:pt x="2652" y="1446"/>
                    <a:pt x="3184" y="2014"/>
                  </a:cubicBezTo>
                  <a:cubicBezTo>
                    <a:pt x="3207" y="2037"/>
                    <a:pt x="3236" y="2049"/>
                    <a:pt x="3265" y="2049"/>
                  </a:cubicBezTo>
                  <a:cubicBezTo>
                    <a:pt x="3292" y="2049"/>
                    <a:pt x="3320" y="2039"/>
                    <a:pt x="3341" y="2019"/>
                  </a:cubicBezTo>
                  <a:cubicBezTo>
                    <a:pt x="3385" y="1978"/>
                    <a:pt x="3388" y="1908"/>
                    <a:pt x="3346" y="1862"/>
                  </a:cubicBezTo>
                  <a:cubicBezTo>
                    <a:pt x="2794" y="1274"/>
                    <a:pt x="1643" y="248"/>
                    <a:pt x="136" y="2"/>
                  </a:cubicBezTo>
                  <a:cubicBezTo>
                    <a:pt x="129" y="1"/>
                    <a:pt x="122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37"/>
            <p:cNvSpPr/>
            <p:nvPr/>
          </p:nvSpPr>
          <p:spPr>
            <a:xfrm>
              <a:off x="4750763" y="3610134"/>
              <a:ext cx="264291" cy="213186"/>
            </a:xfrm>
            <a:custGeom>
              <a:avLst/>
              <a:gdLst/>
              <a:ahLst/>
              <a:cxnLst/>
              <a:rect l="l" t="t" r="r" b="b"/>
              <a:pathLst>
                <a:path w="4313" h="3479" extrusionOk="0">
                  <a:moveTo>
                    <a:pt x="4188" y="1"/>
                  </a:moveTo>
                  <a:cubicBezTo>
                    <a:pt x="4178" y="1"/>
                    <a:pt x="4168" y="2"/>
                    <a:pt x="4158" y="5"/>
                  </a:cubicBezTo>
                  <a:cubicBezTo>
                    <a:pt x="1768" y="685"/>
                    <a:pt x="373" y="1808"/>
                    <a:pt x="14" y="3343"/>
                  </a:cubicBezTo>
                  <a:cubicBezTo>
                    <a:pt x="0" y="3402"/>
                    <a:pt x="37" y="3462"/>
                    <a:pt x="96" y="3476"/>
                  </a:cubicBezTo>
                  <a:cubicBezTo>
                    <a:pt x="104" y="3479"/>
                    <a:pt x="113" y="3479"/>
                    <a:pt x="122" y="3479"/>
                  </a:cubicBezTo>
                  <a:cubicBezTo>
                    <a:pt x="172" y="3479"/>
                    <a:pt x="218" y="3445"/>
                    <a:pt x="229" y="3393"/>
                  </a:cubicBezTo>
                  <a:cubicBezTo>
                    <a:pt x="569" y="1944"/>
                    <a:pt x="1911" y="875"/>
                    <a:pt x="4219" y="218"/>
                  </a:cubicBezTo>
                  <a:cubicBezTo>
                    <a:pt x="4277" y="201"/>
                    <a:pt x="4312" y="140"/>
                    <a:pt x="4295" y="81"/>
                  </a:cubicBezTo>
                  <a:cubicBezTo>
                    <a:pt x="4281" y="33"/>
                    <a:pt x="4237" y="1"/>
                    <a:pt x="41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37"/>
            <p:cNvSpPr/>
            <p:nvPr/>
          </p:nvSpPr>
          <p:spPr>
            <a:xfrm>
              <a:off x="4751192" y="3511294"/>
              <a:ext cx="112138" cy="312027"/>
            </a:xfrm>
            <a:custGeom>
              <a:avLst/>
              <a:gdLst/>
              <a:ahLst/>
              <a:cxnLst/>
              <a:rect l="l" t="t" r="r" b="b"/>
              <a:pathLst>
                <a:path w="1830" h="5092" extrusionOk="0">
                  <a:moveTo>
                    <a:pt x="1703" y="1"/>
                  </a:moveTo>
                  <a:cubicBezTo>
                    <a:pt x="1681" y="1"/>
                    <a:pt x="1658" y="8"/>
                    <a:pt x="1639" y="22"/>
                  </a:cubicBezTo>
                  <a:cubicBezTo>
                    <a:pt x="1389" y="199"/>
                    <a:pt x="135" y="1270"/>
                    <a:pt x="4" y="4977"/>
                  </a:cubicBezTo>
                  <a:cubicBezTo>
                    <a:pt x="1" y="5038"/>
                    <a:pt x="49" y="5090"/>
                    <a:pt x="110" y="5092"/>
                  </a:cubicBezTo>
                  <a:lnTo>
                    <a:pt x="115" y="5092"/>
                  </a:lnTo>
                  <a:cubicBezTo>
                    <a:pt x="173" y="5092"/>
                    <a:pt x="223" y="5044"/>
                    <a:pt x="225" y="4985"/>
                  </a:cubicBezTo>
                  <a:cubicBezTo>
                    <a:pt x="354" y="1305"/>
                    <a:pt x="1622" y="304"/>
                    <a:pt x="1770" y="200"/>
                  </a:cubicBezTo>
                  <a:cubicBezTo>
                    <a:pt x="1819" y="165"/>
                    <a:pt x="1830" y="97"/>
                    <a:pt x="1795" y="48"/>
                  </a:cubicBezTo>
                  <a:cubicBezTo>
                    <a:pt x="1772" y="17"/>
                    <a:pt x="1738" y="1"/>
                    <a:pt x="17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37"/>
            <p:cNvSpPr/>
            <p:nvPr/>
          </p:nvSpPr>
          <p:spPr>
            <a:xfrm>
              <a:off x="4639422" y="3514725"/>
              <a:ext cx="108278" cy="99209"/>
            </a:xfrm>
            <a:custGeom>
              <a:avLst/>
              <a:gdLst/>
              <a:ahLst/>
              <a:cxnLst/>
              <a:rect l="l" t="t" r="r" b="b"/>
              <a:pathLst>
                <a:path w="1767" h="1619" extrusionOk="0">
                  <a:moveTo>
                    <a:pt x="126" y="0"/>
                  </a:moveTo>
                  <a:cubicBezTo>
                    <a:pt x="91" y="0"/>
                    <a:pt x="57" y="16"/>
                    <a:pt x="37" y="47"/>
                  </a:cubicBezTo>
                  <a:cubicBezTo>
                    <a:pt x="0" y="97"/>
                    <a:pt x="12" y="167"/>
                    <a:pt x="63" y="202"/>
                  </a:cubicBezTo>
                  <a:cubicBezTo>
                    <a:pt x="99" y="228"/>
                    <a:pt x="976" y="847"/>
                    <a:pt x="1556" y="1576"/>
                  </a:cubicBezTo>
                  <a:cubicBezTo>
                    <a:pt x="1578" y="1603"/>
                    <a:pt x="1610" y="1618"/>
                    <a:pt x="1642" y="1618"/>
                  </a:cubicBezTo>
                  <a:cubicBezTo>
                    <a:pt x="1666" y="1618"/>
                    <a:pt x="1690" y="1611"/>
                    <a:pt x="1710" y="1594"/>
                  </a:cubicBezTo>
                  <a:cubicBezTo>
                    <a:pt x="1759" y="1556"/>
                    <a:pt x="1767" y="1486"/>
                    <a:pt x="1729" y="1438"/>
                  </a:cubicBezTo>
                  <a:cubicBezTo>
                    <a:pt x="1140" y="698"/>
                    <a:pt x="287" y="88"/>
                    <a:pt x="191" y="21"/>
                  </a:cubicBezTo>
                  <a:cubicBezTo>
                    <a:pt x="171" y="7"/>
                    <a:pt x="149" y="0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37"/>
            <p:cNvSpPr/>
            <p:nvPr/>
          </p:nvSpPr>
          <p:spPr>
            <a:xfrm>
              <a:off x="4698616" y="3170652"/>
              <a:ext cx="66670" cy="652670"/>
            </a:xfrm>
            <a:custGeom>
              <a:avLst/>
              <a:gdLst/>
              <a:ahLst/>
              <a:cxnLst/>
              <a:rect l="l" t="t" r="r" b="b"/>
              <a:pathLst>
                <a:path w="1088" h="10651" extrusionOk="0">
                  <a:moveTo>
                    <a:pt x="111" y="1"/>
                  </a:moveTo>
                  <a:cubicBezTo>
                    <a:pt x="109" y="1"/>
                    <a:pt x="108" y="1"/>
                    <a:pt x="107" y="1"/>
                  </a:cubicBezTo>
                  <a:cubicBezTo>
                    <a:pt x="46" y="5"/>
                    <a:pt x="0" y="59"/>
                    <a:pt x="5" y="120"/>
                  </a:cubicBezTo>
                  <a:lnTo>
                    <a:pt x="862" y="10548"/>
                  </a:lnTo>
                  <a:cubicBezTo>
                    <a:pt x="866" y="10606"/>
                    <a:pt x="915" y="10651"/>
                    <a:pt x="973" y="10651"/>
                  </a:cubicBezTo>
                  <a:lnTo>
                    <a:pt x="982" y="10651"/>
                  </a:lnTo>
                  <a:cubicBezTo>
                    <a:pt x="1043" y="10646"/>
                    <a:pt x="1087" y="10593"/>
                    <a:pt x="1083" y="10530"/>
                  </a:cubicBezTo>
                  <a:lnTo>
                    <a:pt x="226" y="101"/>
                  </a:lnTo>
                  <a:cubicBezTo>
                    <a:pt x="222" y="41"/>
                    <a:pt x="172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37"/>
            <p:cNvSpPr/>
            <p:nvPr/>
          </p:nvSpPr>
          <p:spPr>
            <a:xfrm>
              <a:off x="4561968" y="3809715"/>
              <a:ext cx="381516" cy="313988"/>
            </a:xfrm>
            <a:custGeom>
              <a:avLst/>
              <a:gdLst/>
              <a:ahLst/>
              <a:cxnLst/>
              <a:rect l="l" t="t" r="r" b="b"/>
              <a:pathLst>
                <a:path w="6226" h="5124" extrusionOk="0">
                  <a:moveTo>
                    <a:pt x="115" y="1"/>
                  </a:moveTo>
                  <a:cubicBezTo>
                    <a:pt x="83" y="1"/>
                    <a:pt x="54" y="13"/>
                    <a:pt x="32" y="36"/>
                  </a:cubicBezTo>
                  <a:cubicBezTo>
                    <a:pt x="13" y="58"/>
                    <a:pt x="0" y="89"/>
                    <a:pt x="4" y="119"/>
                  </a:cubicBezTo>
                  <a:lnTo>
                    <a:pt x="386" y="5021"/>
                  </a:lnTo>
                  <a:cubicBezTo>
                    <a:pt x="391" y="5079"/>
                    <a:pt x="438" y="5124"/>
                    <a:pt x="496" y="5124"/>
                  </a:cubicBezTo>
                  <a:lnTo>
                    <a:pt x="5732" y="5124"/>
                  </a:lnTo>
                  <a:cubicBezTo>
                    <a:pt x="5790" y="5124"/>
                    <a:pt x="5837" y="5079"/>
                    <a:pt x="5841" y="5021"/>
                  </a:cubicBezTo>
                  <a:lnTo>
                    <a:pt x="6224" y="119"/>
                  </a:lnTo>
                  <a:cubicBezTo>
                    <a:pt x="6226" y="89"/>
                    <a:pt x="6215" y="58"/>
                    <a:pt x="6195" y="36"/>
                  </a:cubicBezTo>
                  <a:cubicBezTo>
                    <a:pt x="6174" y="13"/>
                    <a:pt x="6143" y="1"/>
                    <a:pt x="61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37"/>
            <p:cNvSpPr/>
            <p:nvPr/>
          </p:nvSpPr>
          <p:spPr>
            <a:xfrm>
              <a:off x="4491560" y="4123640"/>
              <a:ext cx="524600" cy="60052"/>
            </a:xfrm>
            <a:custGeom>
              <a:avLst/>
              <a:gdLst/>
              <a:ahLst/>
              <a:cxnLst/>
              <a:rect l="l" t="t" r="r" b="b"/>
              <a:pathLst>
                <a:path w="8561" h="980" extrusionOk="0">
                  <a:moveTo>
                    <a:pt x="0" y="1"/>
                  </a:moveTo>
                  <a:lnTo>
                    <a:pt x="0" y="979"/>
                  </a:lnTo>
                  <a:lnTo>
                    <a:pt x="8560" y="979"/>
                  </a:lnTo>
                  <a:lnTo>
                    <a:pt x="856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37"/>
            <p:cNvSpPr/>
            <p:nvPr/>
          </p:nvSpPr>
          <p:spPr>
            <a:xfrm>
              <a:off x="4557556" y="4138959"/>
              <a:ext cx="106869" cy="475761"/>
            </a:xfrm>
            <a:custGeom>
              <a:avLst/>
              <a:gdLst/>
              <a:ahLst/>
              <a:cxnLst/>
              <a:rect l="l" t="t" r="r" b="b"/>
              <a:pathLst>
                <a:path w="1744" h="7764" extrusionOk="0">
                  <a:moveTo>
                    <a:pt x="1" y="1"/>
                  </a:moveTo>
                  <a:lnTo>
                    <a:pt x="1" y="7764"/>
                  </a:lnTo>
                  <a:lnTo>
                    <a:pt x="1743" y="7764"/>
                  </a:lnTo>
                  <a:lnTo>
                    <a:pt x="17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37"/>
            <p:cNvSpPr/>
            <p:nvPr/>
          </p:nvSpPr>
          <p:spPr>
            <a:xfrm>
              <a:off x="4843231" y="4138959"/>
              <a:ext cx="106807" cy="475761"/>
            </a:xfrm>
            <a:custGeom>
              <a:avLst/>
              <a:gdLst/>
              <a:ahLst/>
              <a:cxnLst/>
              <a:rect l="l" t="t" r="r" b="b"/>
              <a:pathLst>
                <a:path w="1743" h="7764" extrusionOk="0">
                  <a:moveTo>
                    <a:pt x="0" y="1"/>
                  </a:moveTo>
                  <a:lnTo>
                    <a:pt x="0" y="7764"/>
                  </a:lnTo>
                  <a:lnTo>
                    <a:pt x="1742" y="7764"/>
                  </a:lnTo>
                  <a:lnTo>
                    <a:pt x="17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37"/>
            <p:cNvSpPr/>
            <p:nvPr/>
          </p:nvSpPr>
          <p:spPr>
            <a:xfrm>
              <a:off x="5922449" y="3741636"/>
              <a:ext cx="1980867" cy="124946"/>
            </a:xfrm>
            <a:custGeom>
              <a:avLst/>
              <a:gdLst/>
              <a:ahLst/>
              <a:cxnLst/>
              <a:rect l="l" t="t" r="r" b="b"/>
              <a:pathLst>
                <a:path w="32326" h="2039" extrusionOk="0">
                  <a:moveTo>
                    <a:pt x="844" y="0"/>
                  </a:moveTo>
                  <a:cubicBezTo>
                    <a:pt x="377" y="0"/>
                    <a:pt x="1" y="375"/>
                    <a:pt x="1" y="843"/>
                  </a:cubicBezTo>
                  <a:lnTo>
                    <a:pt x="1" y="1195"/>
                  </a:lnTo>
                  <a:cubicBezTo>
                    <a:pt x="1" y="1662"/>
                    <a:pt x="377" y="2038"/>
                    <a:pt x="844" y="2038"/>
                  </a:cubicBezTo>
                  <a:lnTo>
                    <a:pt x="31483" y="2038"/>
                  </a:lnTo>
                  <a:cubicBezTo>
                    <a:pt x="31951" y="2038"/>
                    <a:pt x="32326" y="1662"/>
                    <a:pt x="32326" y="1195"/>
                  </a:cubicBezTo>
                  <a:lnTo>
                    <a:pt x="32326" y="843"/>
                  </a:lnTo>
                  <a:cubicBezTo>
                    <a:pt x="32326" y="375"/>
                    <a:pt x="31951" y="0"/>
                    <a:pt x="314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37"/>
            <p:cNvSpPr/>
            <p:nvPr/>
          </p:nvSpPr>
          <p:spPr>
            <a:xfrm>
              <a:off x="6067921" y="3746967"/>
              <a:ext cx="228383" cy="867878"/>
            </a:xfrm>
            <a:custGeom>
              <a:avLst/>
              <a:gdLst/>
              <a:ahLst/>
              <a:cxnLst/>
              <a:rect l="l" t="t" r="r" b="b"/>
              <a:pathLst>
                <a:path w="3727" h="14163" extrusionOk="0">
                  <a:moveTo>
                    <a:pt x="957" y="0"/>
                  </a:moveTo>
                  <a:lnTo>
                    <a:pt x="47" y="12920"/>
                  </a:lnTo>
                  <a:cubicBezTo>
                    <a:pt x="0" y="13592"/>
                    <a:pt x="556" y="14162"/>
                    <a:pt x="1259" y="14162"/>
                  </a:cubicBezTo>
                  <a:lnTo>
                    <a:pt x="2469" y="14162"/>
                  </a:lnTo>
                  <a:cubicBezTo>
                    <a:pt x="3172" y="14162"/>
                    <a:pt x="3727" y="13592"/>
                    <a:pt x="3680" y="12920"/>
                  </a:cubicBezTo>
                  <a:lnTo>
                    <a:pt x="27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37"/>
            <p:cNvSpPr/>
            <p:nvPr/>
          </p:nvSpPr>
          <p:spPr>
            <a:xfrm>
              <a:off x="7529448" y="3746967"/>
              <a:ext cx="228505" cy="867878"/>
            </a:xfrm>
            <a:custGeom>
              <a:avLst/>
              <a:gdLst/>
              <a:ahLst/>
              <a:cxnLst/>
              <a:rect l="l" t="t" r="r" b="b"/>
              <a:pathLst>
                <a:path w="3729" h="14163" extrusionOk="0">
                  <a:moveTo>
                    <a:pt x="959" y="0"/>
                  </a:moveTo>
                  <a:lnTo>
                    <a:pt x="49" y="12920"/>
                  </a:lnTo>
                  <a:cubicBezTo>
                    <a:pt x="1" y="13592"/>
                    <a:pt x="557" y="14162"/>
                    <a:pt x="1260" y="14162"/>
                  </a:cubicBezTo>
                  <a:lnTo>
                    <a:pt x="2470" y="14162"/>
                  </a:lnTo>
                  <a:cubicBezTo>
                    <a:pt x="3172" y="14162"/>
                    <a:pt x="3729" y="13592"/>
                    <a:pt x="3682" y="12920"/>
                  </a:cubicBezTo>
                  <a:lnTo>
                    <a:pt x="277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37"/>
            <p:cNvSpPr/>
            <p:nvPr/>
          </p:nvSpPr>
          <p:spPr>
            <a:xfrm>
              <a:off x="6111060" y="3859411"/>
              <a:ext cx="142103" cy="14278"/>
            </a:xfrm>
            <a:custGeom>
              <a:avLst/>
              <a:gdLst/>
              <a:ahLst/>
              <a:cxnLst/>
              <a:rect l="l" t="t" r="r" b="b"/>
              <a:pathLst>
                <a:path w="2319" h="233" extrusionOk="0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lnTo>
                    <a:pt x="2203" y="232"/>
                  </a:lnTo>
                  <a:cubicBezTo>
                    <a:pt x="2267" y="232"/>
                    <a:pt x="2319" y="180"/>
                    <a:pt x="2319" y="116"/>
                  </a:cubicBezTo>
                  <a:cubicBezTo>
                    <a:pt x="2319" y="52"/>
                    <a:pt x="2267" y="0"/>
                    <a:pt x="2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37"/>
            <p:cNvSpPr/>
            <p:nvPr/>
          </p:nvSpPr>
          <p:spPr>
            <a:xfrm>
              <a:off x="7572587" y="3859411"/>
              <a:ext cx="142226" cy="14278"/>
            </a:xfrm>
            <a:custGeom>
              <a:avLst/>
              <a:gdLst/>
              <a:ahLst/>
              <a:cxnLst/>
              <a:rect l="l" t="t" r="r" b="b"/>
              <a:pathLst>
                <a:path w="2321" h="233" extrusionOk="0">
                  <a:moveTo>
                    <a:pt x="117" y="0"/>
                  </a:moveTo>
                  <a:cubicBezTo>
                    <a:pt x="53" y="0"/>
                    <a:pt x="1" y="52"/>
                    <a:pt x="1" y="116"/>
                  </a:cubicBezTo>
                  <a:cubicBezTo>
                    <a:pt x="1" y="180"/>
                    <a:pt x="53" y="232"/>
                    <a:pt x="117" y="232"/>
                  </a:cubicBezTo>
                  <a:lnTo>
                    <a:pt x="2205" y="232"/>
                  </a:lnTo>
                  <a:cubicBezTo>
                    <a:pt x="2269" y="232"/>
                    <a:pt x="2321" y="180"/>
                    <a:pt x="2321" y="116"/>
                  </a:cubicBezTo>
                  <a:cubicBezTo>
                    <a:pt x="2321" y="52"/>
                    <a:pt x="2269" y="0"/>
                    <a:pt x="22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37"/>
            <p:cNvSpPr/>
            <p:nvPr/>
          </p:nvSpPr>
          <p:spPr>
            <a:xfrm>
              <a:off x="8056494" y="1450770"/>
              <a:ext cx="336352" cy="650093"/>
            </a:xfrm>
            <a:custGeom>
              <a:avLst/>
              <a:gdLst/>
              <a:ahLst/>
              <a:cxnLst/>
              <a:rect l="l" t="t" r="r" b="b"/>
              <a:pathLst>
                <a:path w="5489" h="10609" extrusionOk="0">
                  <a:moveTo>
                    <a:pt x="5113" y="0"/>
                  </a:moveTo>
                  <a:lnTo>
                    <a:pt x="2519" y="436"/>
                  </a:lnTo>
                  <a:cubicBezTo>
                    <a:pt x="2519" y="436"/>
                    <a:pt x="2894" y="6352"/>
                    <a:pt x="1699" y="6838"/>
                  </a:cubicBezTo>
                  <a:cubicBezTo>
                    <a:pt x="505" y="7324"/>
                    <a:pt x="1" y="10301"/>
                    <a:pt x="2136" y="10515"/>
                  </a:cubicBezTo>
                  <a:cubicBezTo>
                    <a:pt x="2848" y="10585"/>
                    <a:pt x="3458" y="10609"/>
                    <a:pt x="3954" y="10609"/>
                  </a:cubicBezTo>
                  <a:cubicBezTo>
                    <a:pt x="4948" y="10609"/>
                    <a:pt x="5488" y="10515"/>
                    <a:pt x="5488" y="10515"/>
                  </a:cubicBezTo>
                  <a:lnTo>
                    <a:pt x="511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37"/>
            <p:cNvSpPr/>
            <p:nvPr/>
          </p:nvSpPr>
          <p:spPr>
            <a:xfrm>
              <a:off x="7875281" y="4516613"/>
              <a:ext cx="331084" cy="97187"/>
            </a:xfrm>
            <a:custGeom>
              <a:avLst/>
              <a:gdLst/>
              <a:ahLst/>
              <a:cxnLst/>
              <a:rect l="l" t="t" r="r" b="b"/>
              <a:pathLst>
                <a:path w="5403" h="1586" extrusionOk="0">
                  <a:moveTo>
                    <a:pt x="5402" y="0"/>
                  </a:moveTo>
                  <a:lnTo>
                    <a:pt x="1986" y="101"/>
                  </a:lnTo>
                  <a:lnTo>
                    <a:pt x="697" y="582"/>
                  </a:lnTo>
                  <a:cubicBezTo>
                    <a:pt x="278" y="738"/>
                    <a:pt x="0" y="1139"/>
                    <a:pt x="0" y="1585"/>
                  </a:cubicBezTo>
                  <a:lnTo>
                    <a:pt x="3213" y="1585"/>
                  </a:lnTo>
                  <a:cubicBezTo>
                    <a:pt x="3655" y="1585"/>
                    <a:pt x="4078" y="1404"/>
                    <a:pt x="4381" y="1082"/>
                  </a:cubicBezTo>
                  <a:lnTo>
                    <a:pt x="54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37"/>
            <p:cNvSpPr/>
            <p:nvPr/>
          </p:nvSpPr>
          <p:spPr>
            <a:xfrm>
              <a:off x="8037114" y="3504737"/>
              <a:ext cx="218762" cy="973276"/>
            </a:xfrm>
            <a:custGeom>
              <a:avLst/>
              <a:gdLst/>
              <a:ahLst/>
              <a:cxnLst/>
              <a:rect l="l" t="t" r="r" b="b"/>
              <a:pathLst>
                <a:path w="3570" h="15883" extrusionOk="0">
                  <a:moveTo>
                    <a:pt x="2854" y="1"/>
                  </a:moveTo>
                  <a:lnTo>
                    <a:pt x="867" y="36"/>
                  </a:lnTo>
                  <a:cubicBezTo>
                    <a:pt x="867" y="36"/>
                    <a:pt x="152" y="2754"/>
                    <a:pt x="59" y="5022"/>
                  </a:cubicBezTo>
                  <a:cubicBezTo>
                    <a:pt x="1" y="6406"/>
                    <a:pt x="418" y="8701"/>
                    <a:pt x="752" y="10280"/>
                  </a:cubicBezTo>
                  <a:cubicBezTo>
                    <a:pt x="966" y="11291"/>
                    <a:pt x="1083" y="12317"/>
                    <a:pt x="1101" y="13350"/>
                  </a:cubicBezTo>
                  <a:lnTo>
                    <a:pt x="1146" y="15882"/>
                  </a:lnTo>
                  <a:lnTo>
                    <a:pt x="3135" y="15847"/>
                  </a:lnTo>
                  <a:lnTo>
                    <a:pt x="3061" y="11735"/>
                  </a:lnTo>
                  <a:lnTo>
                    <a:pt x="3072" y="11733"/>
                  </a:lnTo>
                  <a:cubicBezTo>
                    <a:pt x="3072" y="11733"/>
                    <a:pt x="3507" y="5923"/>
                    <a:pt x="3539" y="4897"/>
                  </a:cubicBezTo>
                  <a:cubicBezTo>
                    <a:pt x="3569" y="3872"/>
                    <a:pt x="2854" y="1"/>
                    <a:pt x="28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37"/>
            <p:cNvSpPr/>
            <p:nvPr/>
          </p:nvSpPr>
          <p:spPr>
            <a:xfrm>
              <a:off x="8145085" y="4446511"/>
              <a:ext cx="83767" cy="168208"/>
            </a:xfrm>
            <a:custGeom>
              <a:avLst/>
              <a:gdLst/>
              <a:ahLst/>
              <a:cxnLst/>
              <a:rect l="l" t="t" r="r" b="b"/>
              <a:pathLst>
                <a:path w="1367" h="2745" extrusionOk="0">
                  <a:moveTo>
                    <a:pt x="1" y="1"/>
                  </a:moveTo>
                  <a:lnTo>
                    <a:pt x="1" y="2745"/>
                  </a:lnTo>
                  <a:lnTo>
                    <a:pt x="1367" y="2745"/>
                  </a:lnTo>
                  <a:lnTo>
                    <a:pt x="13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37"/>
            <p:cNvSpPr/>
            <p:nvPr/>
          </p:nvSpPr>
          <p:spPr>
            <a:xfrm>
              <a:off x="7996977" y="4411338"/>
              <a:ext cx="231875" cy="115386"/>
            </a:xfrm>
            <a:custGeom>
              <a:avLst/>
              <a:gdLst/>
              <a:ahLst/>
              <a:cxnLst/>
              <a:rect l="l" t="t" r="r" b="b"/>
              <a:pathLst>
                <a:path w="3784" h="1883" extrusionOk="0">
                  <a:moveTo>
                    <a:pt x="1778" y="0"/>
                  </a:moveTo>
                  <a:lnTo>
                    <a:pt x="0" y="1819"/>
                  </a:lnTo>
                  <a:lnTo>
                    <a:pt x="1788" y="1883"/>
                  </a:lnTo>
                  <a:cubicBezTo>
                    <a:pt x="1796" y="1883"/>
                    <a:pt x="1804" y="1883"/>
                    <a:pt x="1812" y="1883"/>
                  </a:cubicBezTo>
                  <a:cubicBezTo>
                    <a:pt x="2595" y="1883"/>
                    <a:pt x="3331" y="1501"/>
                    <a:pt x="3784" y="858"/>
                  </a:cubicBezTo>
                  <a:lnTo>
                    <a:pt x="3770" y="224"/>
                  </a:lnTo>
                  <a:lnTo>
                    <a:pt x="177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37"/>
            <p:cNvSpPr/>
            <p:nvPr/>
          </p:nvSpPr>
          <p:spPr>
            <a:xfrm>
              <a:off x="8348832" y="3504737"/>
              <a:ext cx="218394" cy="973276"/>
            </a:xfrm>
            <a:custGeom>
              <a:avLst/>
              <a:gdLst/>
              <a:ahLst/>
              <a:cxnLst/>
              <a:rect l="l" t="t" r="r" b="b"/>
              <a:pathLst>
                <a:path w="3564" h="15883" extrusionOk="0">
                  <a:moveTo>
                    <a:pt x="715" y="1"/>
                  </a:moveTo>
                  <a:cubicBezTo>
                    <a:pt x="715" y="1"/>
                    <a:pt x="0" y="3872"/>
                    <a:pt x="32" y="4897"/>
                  </a:cubicBezTo>
                  <a:cubicBezTo>
                    <a:pt x="63" y="5923"/>
                    <a:pt x="497" y="11733"/>
                    <a:pt x="497" y="11733"/>
                  </a:cubicBezTo>
                  <a:lnTo>
                    <a:pt x="508" y="11735"/>
                  </a:lnTo>
                  <a:lnTo>
                    <a:pt x="436" y="15847"/>
                  </a:lnTo>
                  <a:lnTo>
                    <a:pt x="2424" y="15882"/>
                  </a:lnTo>
                  <a:lnTo>
                    <a:pt x="2460" y="13792"/>
                  </a:lnTo>
                  <a:cubicBezTo>
                    <a:pt x="2483" y="12501"/>
                    <a:pt x="2627" y="11218"/>
                    <a:pt x="2886" y="9953"/>
                  </a:cubicBezTo>
                  <a:cubicBezTo>
                    <a:pt x="3206" y="8396"/>
                    <a:pt x="3564" y="6313"/>
                    <a:pt x="3512" y="5022"/>
                  </a:cubicBezTo>
                  <a:cubicBezTo>
                    <a:pt x="3418" y="2754"/>
                    <a:pt x="2703" y="36"/>
                    <a:pt x="2703" y="36"/>
                  </a:cubicBezTo>
                  <a:lnTo>
                    <a:pt x="7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37"/>
            <p:cNvSpPr/>
            <p:nvPr/>
          </p:nvSpPr>
          <p:spPr>
            <a:xfrm>
              <a:off x="8343562" y="4419917"/>
              <a:ext cx="182669" cy="152214"/>
            </a:xfrm>
            <a:custGeom>
              <a:avLst/>
              <a:gdLst/>
              <a:ahLst/>
              <a:cxnLst/>
              <a:rect l="l" t="t" r="r" b="b"/>
              <a:pathLst>
                <a:path w="2981" h="2484" extrusionOk="0">
                  <a:moveTo>
                    <a:pt x="522" y="0"/>
                  </a:moveTo>
                  <a:lnTo>
                    <a:pt x="1" y="2483"/>
                  </a:lnTo>
                  <a:lnTo>
                    <a:pt x="2981" y="2483"/>
                  </a:lnTo>
                  <a:lnTo>
                    <a:pt x="2510" y="69"/>
                  </a:lnTo>
                  <a:lnTo>
                    <a:pt x="5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37"/>
            <p:cNvSpPr/>
            <p:nvPr/>
          </p:nvSpPr>
          <p:spPr>
            <a:xfrm>
              <a:off x="8312924" y="4530584"/>
              <a:ext cx="240332" cy="83031"/>
            </a:xfrm>
            <a:custGeom>
              <a:avLst/>
              <a:gdLst/>
              <a:ahLst/>
              <a:cxnLst/>
              <a:rect l="l" t="t" r="r" b="b"/>
              <a:pathLst>
                <a:path w="3922" h="1355" extrusionOk="0">
                  <a:moveTo>
                    <a:pt x="1354" y="1"/>
                  </a:moveTo>
                  <a:cubicBezTo>
                    <a:pt x="608" y="1"/>
                    <a:pt x="1" y="607"/>
                    <a:pt x="1" y="1354"/>
                  </a:cubicBezTo>
                  <a:lnTo>
                    <a:pt x="3921" y="1354"/>
                  </a:lnTo>
                  <a:cubicBezTo>
                    <a:pt x="3921" y="606"/>
                    <a:pt x="3315" y="1"/>
                    <a:pt x="2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37"/>
            <p:cNvSpPr/>
            <p:nvPr/>
          </p:nvSpPr>
          <p:spPr>
            <a:xfrm>
              <a:off x="7958311" y="2604386"/>
              <a:ext cx="661801" cy="1191180"/>
            </a:xfrm>
            <a:custGeom>
              <a:avLst/>
              <a:gdLst/>
              <a:ahLst/>
              <a:cxnLst/>
              <a:rect l="l" t="t" r="r" b="b"/>
              <a:pathLst>
                <a:path w="10800" h="19439" extrusionOk="0">
                  <a:moveTo>
                    <a:pt x="1886" y="0"/>
                  </a:moveTo>
                  <a:cubicBezTo>
                    <a:pt x="1886" y="0"/>
                    <a:pt x="0" y="4379"/>
                    <a:pt x="183" y="7297"/>
                  </a:cubicBezTo>
                  <a:lnTo>
                    <a:pt x="791" y="19436"/>
                  </a:lnTo>
                  <a:lnTo>
                    <a:pt x="10420" y="19439"/>
                  </a:lnTo>
                  <a:lnTo>
                    <a:pt x="10614" y="7297"/>
                  </a:lnTo>
                  <a:cubicBezTo>
                    <a:pt x="10800" y="4376"/>
                    <a:pt x="8919" y="3"/>
                    <a:pt x="8919" y="3"/>
                  </a:cubicBezTo>
                  <a:lnTo>
                    <a:pt x="188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37"/>
            <p:cNvSpPr/>
            <p:nvPr/>
          </p:nvSpPr>
          <p:spPr>
            <a:xfrm>
              <a:off x="7300682" y="2162453"/>
              <a:ext cx="197131" cy="185856"/>
            </a:xfrm>
            <a:custGeom>
              <a:avLst/>
              <a:gdLst/>
              <a:ahLst/>
              <a:cxnLst/>
              <a:rect l="l" t="t" r="r" b="b"/>
              <a:pathLst>
                <a:path w="3217" h="3033" extrusionOk="0">
                  <a:moveTo>
                    <a:pt x="895" y="1"/>
                  </a:moveTo>
                  <a:lnTo>
                    <a:pt x="0" y="1986"/>
                  </a:lnTo>
                  <a:lnTo>
                    <a:pt x="2321" y="3033"/>
                  </a:lnTo>
                  <a:lnTo>
                    <a:pt x="3216" y="1048"/>
                  </a:lnTo>
                  <a:lnTo>
                    <a:pt x="89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37"/>
            <p:cNvSpPr/>
            <p:nvPr/>
          </p:nvSpPr>
          <p:spPr>
            <a:xfrm>
              <a:off x="7396275" y="1903616"/>
              <a:ext cx="766647" cy="587961"/>
            </a:xfrm>
            <a:custGeom>
              <a:avLst/>
              <a:gdLst/>
              <a:ahLst/>
              <a:cxnLst/>
              <a:rect l="l" t="t" r="r" b="b"/>
              <a:pathLst>
                <a:path w="12511" h="9595" extrusionOk="0">
                  <a:moveTo>
                    <a:pt x="10678" y="1"/>
                  </a:moveTo>
                  <a:cubicBezTo>
                    <a:pt x="10288" y="1"/>
                    <a:pt x="9911" y="204"/>
                    <a:pt x="9704" y="565"/>
                  </a:cubicBezTo>
                  <a:lnTo>
                    <a:pt x="6200" y="6694"/>
                  </a:lnTo>
                  <a:lnTo>
                    <a:pt x="918" y="4694"/>
                  </a:lnTo>
                  <a:lnTo>
                    <a:pt x="1" y="7118"/>
                  </a:lnTo>
                  <a:lnTo>
                    <a:pt x="6316" y="9511"/>
                  </a:lnTo>
                  <a:cubicBezTo>
                    <a:pt x="6467" y="9567"/>
                    <a:pt x="6622" y="9595"/>
                    <a:pt x="6775" y="9595"/>
                  </a:cubicBezTo>
                  <a:cubicBezTo>
                    <a:pt x="7229" y="9595"/>
                    <a:pt x="7665" y="9356"/>
                    <a:pt x="7901" y="8941"/>
                  </a:cubicBezTo>
                  <a:lnTo>
                    <a:pt x="12510" y="879"/>
                  </a:lnTo>
                  <a:lnTo>
                    <a:pt x="11233" y="149"/>
                  </a:lnTo>
                  <a:cubicBezTo>
                    <a:pt x="11057" y="49"/>
                    <a:pt x="10866" y="1"/>
                    <a:pt x="106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37"/>
            <p:cNvSpPr/>
            <p:nvPr/>
          </p:nvSpPr>
          <p:spPr>
            <a:xfrm>
              <a:off x="7094790" y="1958031"/>
              <a:ext cx="306267" cy="412032"/>
            </a:xfrm>
            <a:custGeom>
              <a:avLst/>
              <a:gdLst/>
              <a:ahLst/>
              <a:cxnLst/>
              <a:rect l="l" t="t" r="r" b="b"/>
              <a:pathLst>
                <a:path w="4998" h="6724" extrusionOk="0">
                  <a:moveTo>
                    <a:pt x="1" y="0"/>
                  </a:moveTo>
                  <a:lnTo>
                    <a:pt x="1" y="6724"/>
                  </a:lnTo>
                  <a:lnTo>
                    <a:pt x="4997" y="6724"/>
                  </a:lnTo>
                  <a:lnTo>
                    <a:pt x="49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37"/>
            <p:cNvSpPr/>
            <p:nvPr/>
          </p:nvSpPr>
          <p:spPr>
            <a:xfrm>
              <a:off x="7118137" y="2033034"/>
              <a:ext cx="263188" cy="241802"/>
            </a:xfrm>
            <a:custGeom>
              <a:avLst/>
              <a:gdLst/>
              <a:ahLst/>
              <a:cxnLst/>
              <a:rect l="l" t="t" r="r" b="b"/>
              <a:pathLst>
                <a:path w="4295" h="3946" extrusionOk="0">
                  <a:moveTo>
                    <a:pt x="2133" y="1023"/>
                  </a:moveTo>
                  <a:lnTo>
                    <a:pt x="2569" y="2441"/>
                  </a:lnTo>
                  <a:lnTo>
                    <a:pt x="1702" y="2441"/>
                  </a:lnTo>
                  <a:lnTo>
                    <a:pt x="2133" y="1023"/>
                  </a:lnTo>
                  <a:close/>
                  <a:moveTo>
                    <a:pt x="1484" y="0"/>
                  </a:moveTo>
                  <a:lnTo>
                    <a:pt x="1" y="3945"/>
                  </a:lnTo>
                  <a:lnTo>
                    <a:pt x="1246" y="3945"/>
                  </a:lnTo>
                  <a:lnTo>
                    <a:pt x="1438" y="3293"/>
                  </a:lnTo>
                  <a:lnTo>
                    <a:pt x="2822" y="3293"/>
                  </a:lnTo>
                  <a:lnTo>
                    <a:pt x="3019" y="3945"/>
                  </a:lnTo>
                  <a:lnTo>
                    <a:pt x="4294" y="3945"/>
                  </a:lnTo>
                  <a:lnTo>
                    <a:pt x="281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37"/>
            <p:cNvSpPr/>
            <p:nvPr/>
          </p:nvSpPr>
          <p:spPr>
            <a:xfrm>
              <a:off x="7087682" y="1950923"/>
              <a:ext cx="320422" cy="426249"/>
            </a:xfrm>
            <a:custGeom>
              <a:avLst/>
              <a:gdLst/>
              <a:ahLst/>
              <a:cxnLst/>
              <a:rect l="l" t="t" r="r" b="b"/>
              <a:pathLst>
                <a:path w="5229" h="6956" extrusionOk="0">
                  <a:moveTo>
                    <a:pt x="4997" y="232"/>
                  </a:moveTo>
                  <a:lnTo>
                    <a:pt x="4997" y="6724"/>
                  </a:lnTo>
                  <a:lnTo>
                    <a:pt x="232" y="6724"/>
                  </a:lnTo>
                  <a:lnTo>
                    <a:pt x="232" y="232"/>
                  </a:lnTo>
                  <a:close/>
                  <a:moveTo>
                    <a:pt x="117" y="1"/>
                  </a:moveTo>
                  <a:cubicBezTo>
                    <a:pt x="53" y="1"/>
                    <a:pt x="1" y="52"/>
                    <a:pt x="1" y="116"/>
                  </a:cubicBezTo>
                  <a:lnTo>
                    <a:pt x="1" y="6840"/>
                  </a:lnTo>
                  <a:cubicBezTo>
                    <a:pt x="1" y="6904"/>
                    <a:pt x="53" y="6956"/>
                    <a:pt x="117" y="6956"/>
                  </a:cubicBezTo>
                  <a:lnTo>
                    <a:pt x="5113" y="6956"/>
                  </a:lnTo>
                  <a:cubicBezTo>
                    <a:pt x="5177" y="6956"/>
                    <a:pt x="5229" y="6904"/>
                    <a:pt x="5229" y="6840"/>
                  </a:cubicBezTo>
                  <a:lnTo>
                    <a:pt x="5229" y="116"/>
                  </a:lnTo>
                  <a:cubicBezTo>
                    <a:pt x="5229" y="52"/>
                    <a:pt x="5177" y="1"/>
                    <a:pt x="5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37"/>
            <p:cNvSpPr/>
            <p:nvPr/>
          </p:nvSpPr>
          <p:spPr>
            <a:xfrm>
              <a:off x="7034739" y="2103933"/>
              <a:ext cx="190206" cy="200746"/>
            </a:xfrm>
            <a:custGeom>
              <a:avLst/>
              <a:gdLst/>
              <a:ahLst/>
              <a:cxnLst/>
              <a:rect l="l" t="t" r="r" b="b"/>
              <a:pathLst>
                <a:path w="3104" h="3276" extrusionOk="0">
                  <a:moveTo>
                    <a:pt x="871" y="0"/>
                  </a:moveTo>
                  <a:cubicBezTo>
                    <a:pt x="661" y="0"/>
                    <a:pt x="471" y="146"/>
                    <a:pt x="424" y="361"/>
                  </a:cubicBezTo>
                  <a:cubicBezTo>
                    <a:pt x="400" y="471"/>
                    <a:pt x="420" y="579"/>
                    <a:pt x="470" y="671"/>
                  </a:cubicBezTo>
                  <a:lnTo>
                    <a:pt x="464" y="797"/>
                  </a:lnTo>
                  <a:cubicBezTo>
                    <a:pt x="258" y="811"/>
                    <a:pt x="80" y="964"/>
                    <a:pt x="43" y="1175"/>
                  </a:cubicBezTo>
                  <a:cubicBezTo>
                    <a:pt x="1" y="1425"/>
                    <a:pt x="168" y="1662"/>
                    <a:pt x="417" y="1704"/>
                  </a:cubicBezTo>
                  <a:lnTo>
                    <a:pt x="421" y="1704"/>
                  </a:lnTo>
                  <a:lnTo>
                    <a:pt x="418" y="1800"/>
                  </a:lnTo>
                  <a:cubicBezTo>
                    <a:pt x="310" y="1877"/>
                    <a:pt x="231" y="1995"/>
                    <a:pt x="218" y="2136"/>
                  </a:cubicBezTo>
                  <a:cubicBezTo>
                    <a:pt x="205" y="2314"/>
                    <a:pt x="296" y="2476"/>
                    <a:pt x="440" y="2562"/>
                  </a:cubicBezTo>
                  <a:cubicBezTo>
                    <a:pt x="389" y="2637"/>
                    <a:pt x="359" y="2727"/>
                    <a:pt x="360" y="2823"/>
                  </a:cubicBezTo>
                  <a:cubicBezTo>
                    <a:pt x="363" y="3067"/>
                    <a:pt x="557" y="3265"/>
                    <a:pt x="796" y="3276"/>
                  </a:cubicBezTo>
                  <a:lnTo>
                    <a:pt x="824" y="3276"/>
                  </a:lnTo>
                  <a:lnTo>
                    <a:pt x="2285" y="3259"/>
                  </a:lnTo>
                  <a:cubicBezTo>
                    <a:pt x="2537" y="3256"/>
                    <a:pt x="2740" y="3047"/>
                    <a:pt x="2737" y="2796"/>
                  </a:cubicBezTo>
                  <a:cubicBezTo>
                    <a:pt x="2737" y="2784"/>
                    <a:pt x="2733" y="2771"/>
                    <a:pt x="2733" y="2761"/>
                  </a:cubicBezTo>
                  <a:cubicBezTo>
                    <a:pt x="2909" y="2707"/>
                    <a:pt x="3043" y="2553"/>
                    <a:pt x="3058" y="2358"/>
                  </a:cubicBezTo>
                  <a:cubicBezTo>
                    <a:pt x="3070" y="2206"/>
                    <a:pt x="3003" y="2064"/>
                    <a:pt x="2894" y="1973"/>
                  </a:cubicBezTo>
                  <a:cubicBezTo>
                    <a:pt x="2979" y="1906"/>
                    <a:pt x="3041" y="1806"/>
                    <a:pt x="3061" y="1691"/>
                  </a:cubicBezTo>
                  <a:cubicBezTo>
                    <a:pt x="3104" y="1442"/>
                    <a:pt x="2936" y="1206"/>
                    <a:pt x="2686" y="1163"/>
                  </a:cubicBezTo>
                  <a:lnTo>
                    <a:pt x="2685" y="1162"/>
                  </a:lnTo>
                  <a:cubicBezTo>
                    <a:pt x="2773" y="1099"/>
                    <a:pt x="2839" y="1005"/>
                    <a:pt x="2865" y="889"/>
                  </a:cubicBezTo>
                  <a:cubicBezTo>
                    <a:pt x="2918" y="642"/>
                    <a:pt x="2761" y="398"/>
                    <a:pt x="2514" y="345"/>
                  </a:cubicBezTo>
                  <a:lnTo>
                    <a:pt x="968" y="11"/>
                  </a:lnTo>
                  <a:cubicBezTo>
                    <a:pt x="936" y="4"/>
                    <a:pt x="903" y="0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37"/>
            <p:cNvSpPr/>
            <p:nvPr/>
          </p:nvSpPr>
          <p:spPr>
            <a:xfrm>
              <a:off x="8008436" y="1836150"/>
              <a:ext cx="524722" cy="768547"/>
            </a:xfrm>
            <a:custGeom>
              <a:avLst/>
              <a:gdLst/>
              <a:ahLst/>
              <a:cxnLst/>
              <a:rect l="l" t="t" r="r" b="b"/>
              <a:pathLst>
                <a:path w="8563" h="12542" extrusionOk="0">
                  <a:moveTo>
                    <a:pt x="2443" y="0"/>
                  </a:moveTo>
                  <a:lnTo>
                    <a:pt x="304" y="1169"/>
                  </a:lnTo>
                  <a:lnTo>
                    <a:pt x="720" y="3146"/>
                  </a:lnTo>
                  <a:lnTo>
                    <a:pt x="153" y="5532"/>
                  </a:lnTo>
                  <a:cubicBezTo>
                    <a:pt x="1" y="6175"/>
                    <a:pt x="126" y="6853"/>
                    <a:pt x="499" y="7399"/>
                  </a:cubicBezTo>
                  <a:lnTo>
                    <a:pt x="755" y="7772"/>
                  </a:lnTo>
                  <a:lnTo>
                    <a:pt x="1068" y="12537"/>
                  </a:lnTo>
                  <a:lnTo>
                    <a:pt x="8101" y="12542"/>
                  </a:lnTo>
                  <a:lnTo>
                    <a:pt x="8563" y="1806"/>
                  </a:lnTo>
                  <a:lnTo>
                    <a:pt x="534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37"/>
            <p:cNvSpPr/>
            <p:nvPr/>
          </p:nvSpPr>
          <p:spPr>
            <a:xfrm>
              <a:off x="7978410" y="2070107"/>
              <a:ext cx="379616" cy="364419"/>
            </a:xfrm>
            <a:custGeom>
              <a:avLst/>
              <a:gdLst/>
              <a:ahLst/>
              <a:cxnLst/>
              <a:rect l="l" t="t" r="r" b="b"/>
              <a:pathLst>
                <a:path w="6195" h="5947" extrusionOk="0">
                  <a:moveTo>
                    <a:pt x="1104" y="118"/>
                  </a:moveTo>
                  <a:lnTo>
                    <a:pt x="1114" y="128"/>
                  </a:lnTo>
                  <a:cubicBezTo>
                    <a:pt x="1116" y="131"/>
                    <a:pt x="1119" y="134"/>
                    <a:pt x="1121" y="137"/>
                  </a:cubicBezTo>
                  <a:lnTo>
                    <a:pt x="1121" y="137"/>
                  </a:lnTo>
                  <a:cubicBezTo>
                    <a:pt x="1115" y="130"/>
                    <a:pt x="1110" y="124"/>
                    <a:pt x="1104" y="118"/>
                  </a:cubicBezTo>
                  <a:close/>
                  <a:moveTo>
                    <a:pt x="1145" y="169"/>
                  </a:moveTo>
                  <a:cubicBezTo>
                    <a:pt x="1147" y="171"/>
                    <a:pt x="1148" y="174"/>
                    <a:pt x="1149" y="176"/>
                  </a:cubicBezTo>
                  <a:cubicBezTo>
                    <a:pt x="1148" y="174"/>
                    <a:pt x="1147" y="171"/>
                    <a:pt x="1145" y="169"/>
                  </a:cubicBezTo>
                  <a:close/>
                  <a:moveTo>
                    <a:pt x="6193" y="4663"/>
                  </a:moveTo>
                  <a:lnTo>
                    <a:pt x="6193" y="4663"/>
                  </a:lnTo>
                  <a:lnTo>
                    <a:pt x="6193" y="4663"/>
                  </a:lnTo>
                  <a:lnTo>
                    <a:pt x="6195" y="4665"/>
                  </a:lnTo>
                  <a:lnTo>
                    <a:pt x="6193" y="4663"/>
                  </a:lnTo>
                  <a:close/>
                  <a:moveTo>
                    <a:pt x="866" y="1"/>
                  </a:moveTo>
                  <a:cubicBezTo>
                    <a:pt x="809" y="1"/>
                    <a:pt x="752" y="21"/>
                    <a:pt x="706" y="63"/>
                  </a:cubicBezTo>
                  <a:cubicBezTo>
                    <a:pt x="625" y="135"/>
                    <a:pt x="598" y="253"/>
                    <a:pt x="610" y="375"/>
                  </a:cubicBezTo>
                  <a:cubicBezTo>
                    <a:pt x="584" y="363"/>
                    <a:pt x="559" y="350"/>
                    <a:pt x="534" y="339"/>
                  </a:cubicBezTo>
                  <a:cubicBezTo>
                    <a:pt x="478" y="314"/>
                    <a:pt x="425" y="303"/>
                    <a:pt x="377" y="303"/>
                  </a:cubicBezTo>
                  <a:cubicBezTo>
                    <a:pt x="259" y="303"/>
                    <a:pt x="164" y="369"/>
                    <a:pt x="96" y="464"/>
                  </a:cubicBezTo>
                  <a:cubicBezTo>
                    <a:pt x="2" y="596"/>
                    <a:pt x="0" y="731"/>
                    <a:pt x="149" y="856"/>
                  </a:cubicBezTo>
                  <a:cubicBezTo>
                    <a:pt x="550" y="1191"/>
                    <a:pt x="1009" y="1636"/>
                    <a:pt x="1492" y="1860"/>
                  </a:cubicBezTo>
                  <a:cubicBezTo>
                    <a:pt x="1506" y="1887"/>
                    <a:pt x="1517" y="1909"/>
                    <a:pt x="1529" y="1933"/>
                  </a:cubicBezTo>
                  <a:cubicBezTo>
                    <a:pt x="1454" y="1889"/>
                    <a:pt x="1379" y="1842"/>
                    <a:pt x="1303" y="1802"/>
                  </a:cubicBezTo>
                  <a:cubicBezTo>
                    <a:pt x="1183" y="1737"/>
                    <a:pt x="1061" y="1676"/>
                    <a:pt x="939" y="1618"/>
                  </a:cubicBezTo>
                  <a:lnTo>
                    <a:pt x="756" y="1534"/>
                  </a:lnTo>
                  <a:lnTo>
                    <a:pt x="665" y="1494"/>
                  </a:lnTo>
                  <a:lnTo>
                    <a:pt x="620" y="1474"/>
                  </a:lnTo>
                  <a:lnTo>
                    <a:pt x="602" y="1465"/>
                  </a:lnTo>
                  <a:lnTo>
                    <a:pt x="594" y="1462"/>
                  </a:lnTo>
                  <a:cubicBezTo>
                    <a:pt x="593" y="1462"/>
                    <a:pt x="593" y="1462"/>
                    <a:pt x="593" y="1462"/>
                  </a:cubicBezTo>
                  <a:lnTo>
                    <a:pt x="593" y="1462"/>
                  </a:lnTo>
                  <a:cubicBezTo>
                    <a:pt x="592" y="1462"/>
                    <a:pt x="608" y="1470"/>
                    <a:pt x="619" y="1477"/>
                  </a:cubicBezTo>
                  <a:cubicBezTo>
                    <a:pt x="633" y="1488"/>
                    <a:pt x="645" y="1499"/>
                    <a:pt x="655" y="1511"/>
                  </a:cubicBezTo>
                  <a:cubicBezTo>
                    <a:pt x="599" y="1455"/>
                    <a:pt x="530" y="1426"/>
                    <a:pt x="465" y="1426"/>
                  </a:cubicBezTo>
                  <a:cubicBezTo>
                    <a:pt x="403" y="1426"/>
                    <a:pt x="345" y="1451"/>
                    <a:pt x="303" y="1502"/>
                  </a:cubicBezTo>
                  <a:cubicBezTo>
                    <a:pt x="218" y="1607"/>
                    <a:pt x="236" y="1779"/>
                    <a:pt x="345" y="1889"/>
                  </a:cubicBezTo>
                  <a:cubicBezTo>
                    <a:pt x="360" y="1903"/>
                    <a:pt x="377" y="1916"/>
                    <a:pt x="393" y="1927"/>
                  </a:cubicBezTo>
                  <a:cubicBezTo>
                    <a:pt x="408" y="1939"/>
                    <a:pt x="430" y="1950"/>
                    <a:pt x="429" y="1950"/>
                  </a:cubicBezTo>
                  <a:cubicBezTo>
                    <a:pt x="429" y="1950"/>
                    <a:pt x="429" y="1950"/>
                    <a:pt x="428" y="1950"/>
                  </a:cubicBezTo>
                  <a:lnTo>
                    <a:pt x="428" y="1950"/>
                  </a:lnTo>
                  <a:lnTo>
                    <a:pt x="442" y="1958"/>
                  </a:lnTo>
                  <a:lnTo>
                    <a:pt x="468" y="1971"/>
                  </a:lnTo>
                  <a:lnTo>
                    <a:pt x="512" y="1994"/>
                  </a:lnTo>
                  <a:lnTo>
                    <a:pt x="598" y="2041"/>
                  </a:lnTo>
                  <a:lnTo>
                    <a:pt x="765" y="2136"/>
                  </a:lnTo>
                  <a:cubicBezTo>
                    <a:pt x="876" y="2200"/>
                    <a:pt x="985" y="2265"/>
                    <a:pt x="1093" y="2334"/>
                  </a:cubicBezTo>
                  <a:cubicBezTo>
                    <a:pt x="1302" y="2468"/>
                    <a:pt x="1495" y="2618"/>
                    <a:pt x="1703" y="2781"/>
                  </a:cubicBezTo>
                  <a:cubicBezTo>
                    <a:pt x="1733" y="2871"/>
                    <a:pt x="1780" y="2956"/>
                    <a:pt x="1846" y="3032"/>
                  </a:cubicBezTo>
                  <a:lnTo>
                    <a:pt x="2841" y="4185"/>
                  </a:lnTo>
                  <a:cubicBezTo>
                    <a:pt x="2953" y="4314"/>
                    <a:pt x="3097" y="4395"/>
                    <a:pt x="3253" y="4431"/>
                  </a:cubicBezTo>
                  <a:lnTo>
                    <a:pt x="5190" y="5947"/>
                  </a:lnTo>
                  <a:lnTo>
                    <a:pt x="6193" y="4663"/>
                  </a:lnTo>
                  <a:lnTo>
                    <a:pt x="6193" y="4663"/>
                  </a:lnTo>
                  <a:lnTo>
                    <a:pt x="4231" y="3130"/>
                  </a:lnTo>
                  <a:cubicBezTo>
                    <a:pt x="4105" y="2735"/>
                    <a:pt x="3846" y="2104"/>
                    <a:pt x="3347" y="1529"/>
                  </a:cubicBezTo>
                  <a:cubicBezTo>
                    <a:pt x="2549" y="607"/>
                    <a:pt x="1081" y="94"/>
                    <a:pt x="1081" y="93"/>
                  </a:cubicBezTo>
                  <a:lnTo>
                    <a:pt x="1081" y="93"/>
                  </a:lnTo>
                  <a:lnTo>
                    <a:pt x="1097" y="112"/>
                  </a:lnTo>
                  <a:cubicBezTo>
                    <a:pt x="1030" y="39"/>
                    <a:pt x="947" y="1"/>
                    <a:pt x="8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37"/>
            <p:cNvSpPr/>
            <p:nvPr/>
          </p:nvSpPr>
          <p:spPr>
            <a:xfrm>
              <a:off x="8197416" y="1936706"/>
              <a:ext cx="465589" cy="667806"/>
            </a:xfrm>
            <a:custGeom>
              <a:avLst/>
              <a:gdLst/>
              <a:ahLst/>
              <a:cxnLst/>
              <a:rect l="l" t="t" r="r" b="b"/>
              <a:pathLst>
                <a:path w="7598" h="10898" extrusionOk="0">
                  <a:moveTo>
                    <a:pt x="4822" y="1"/>
                  </a:moveTo>
                  <a:cubicBezTo>
                    <a:pt x="4747" y="1"/>
                    <a:pt x="4671" y="7"/>
                    <a:pt x="4594" y="19"/>
                  </a:cubicBezTo>
                  <a:lnTo>
                    <a:pt x="3431" y="207"/>
                  </a:lnTo>
                  <a:lnTo>
                    <a:pt x="4562" y="7215"/>
                  </a:lnTo>
                  <a:lnTo>
                    <a:pt x="4562" y="7215"/>
                  </a:lnTo>
                  <a:lnTo>
                    <a:pt x="1229" y="5421"/>
                  </a:lnTo>
                  <a:lnTo>
                    <a:pt x="0" y="7704"/>
                  </a:lnTo>
                  <a:lnTo>
                    <a:pt x="5646" y="10742"/>
                  </a:lnTo>
                  <a:cubicBezTo>
                    <a:pt x="5840" y="10846"/>
                    <a:pt x="6050" y="10898"/>
                    <a:pt x="6261" y="10898"/>
                  </a:cubicBezTo>
                  <a:cubicBezTo>
                    <a:pt x="6611" y="10898"/>
                    <a:pt x="6959" y="10756"/>
                    <a:pt x="7216" y="10479"/>
                  </a:cubicBezTo>
                  <a:cubicBezTo>
                    <a:pt x="7498" y="10175"/>
                    <a:pt x="7597" y="9744"/>
                    <a:pt x="7532" y="9335"/>
                  </a:cubicBezTo>
                  <a:lnTo>
                    <a:pt x="7530" y="9335"/>
                  </a:lnTo>
                  <a:lnTo>
                    <a:pt x="6216" y="1191"/>
                  </a:lnTo>
                  <a:cubicBezTo>
                    <a:pt x="6105" y="495"/>
                    <a:pt x="5504" y="1"/>
                    <a:pt x="4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37"/>
            <p:cNvSpPr/>
            <p:nvPr/>
          </p:nvSpPr>
          <p:spPr>
            <a:xfrm>
              <a:off x="8189266" y="2043513"/>
              <a:ext cx="332126" cy="542431"/>
            </a:xfrm>
            <a:custGeom>
              <a:avLst/>
              <a:gdLst/>
              <a:ahLst/>
              <a:cxnLst/>
              <a:rect l="l" t="t" r="r" b="b"/>
              <a:pathLst>
                <a:path w="5420" h="8852" extrusionOk="0">
                  <a:moveTo>
                    <a:pt x="3830" y="0"/>
                  </a:moveTo>
                  <a:cubicBezTo>
                    <a:pt x="3825" y="0"/>
                    <a:pt x="3819" y="1"/>
                    <a:pt x="3813" y="2"/>
                  </a:cubicBezTo>
                  <a:cubicBezTo>
                    <a:pt x="3750" y="11"/>
                    <a:pt x="3706" y="70"/>
                    <a:pt x="3717" y="134"/>
                  </a:cubicBezTo>
                  <a:lnTo>
                    <a:pt x="4543" y="5259"/>
                  </a:lnTo>
                  <a:lnTo>
                    <a:pt x="1417" y="3576"/>
                  </a:lnTo>
                  <a:cubicBezTo>
                    <a:pt x="1399" y="3567"/>
                    <a:pt x="1380" y="3563"/>
                    <a:pt x="1360" y="3563"/>
                  </a:cubicBezTo>
                  <a:cubicBezTo>
                    <a:pt x="1349" y="3563"/>
                    <a:pt x="1339" y="3564"/>
                    <a:pt x="1328" y="3567"/>
                  </a:cubicBezTo>
                  <a:cubicBezTo>
                    <a:pt x="1299" y="3576"/>
                    <a:pt x="1275" y="3596"/>
                    <a:pt x="1260" y="3623"/>
                  </a:cubicBezTo>
                  <a:lnTo>
                    <a:pt x="31" y="5907"/>
                  </a:lnTo>
                  <a:cubicBezTo>
                    <a:pt x="1" y="5963"/>
                    <a:pt x="22" y="6033"/>
                    <a:pt x="79" y="6064"/>
                  </a:cubicBezTo>
                  <a:lnTo>
                    <a:pt x="5232" y="8838"/>
                  </a:lnTo>
                  <a:cubicBezTo>
                    <a:pt x="5250" y="8847"/>
                    <a:pt x="5269" y="8851"/>
                    <a:pt x="5287" y="8851"/>
                  </a:cubicBezTo>
                  <a:cubicBezTo>
                    <a:pt x="5328" y="8851"/>
                    <a:pt x="5368" y="8828"/>
                    <a:pt x="5389" y="8790"/>
                  </a:cubicBezTo>
                  <a:cubicBezTo>
                    <a:pt x="5420" y="8734"/>
                    <a:pt x="5398" y="8664"/>
                    <a:pt x="5342" y="8633"/>
                  </a:cubicBezTo>
                  <a:lnTo>
                    <a:pt x="290" y="5914"/>
                  </a:lnTo>
                  <a:lnTo>
                    <a:pt x="1409" y="3835"/>
                  </a:lnTo>
                  <a:lnTo>
                    <a:pt x="4641" y="5574"/>
                  </a:lnTo>
                  <a:cubicBezTo>
                    <a:pt x="4658" y="5584"/>
                    <a:pt x="4676" y="5588"/>
                    <a:pt x="4695" y="5588"/>
                  </a:cubicBezTo>
                  <a:cubicBezTo>
                    <a:pt x="4719" y="5588"/>
                    <a:pt x="4742" y="5581"/>
                    <a:pt x="4763" y="5567"/>
                  </a:cubicBezTo>
                  <a:cubicBezTo>
                    <a:pt x="4799" y="5541"/>
                    <a:pt x="4817" y="5496"/>
                    <a:pt x="4810" y="5454"/>
                  </a:cubicBezTo>
                  <a:lnTo>
                    <a:pt x="3946" y="96"/>
                  </a:lnTo>
                  <a:cubicBezTo>
                    <a:pt x="3936" y="39"/>
                    <a:pt x="3886" y="0"/>
                    <a:pt x="38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37"/>
            <p:cNvSpPr/>
            <p:nvPr/>
          </p:nvSpPr>
          <p:spPr>
            <a:xfrm>
              <a:off x="8095695" y="1835047"/>
              <a:ext cx="295972" cy="161345"/>
            </a:xfrm>
            <a:custGeom>
              <a:avLst/>
              <a:gdLst/>
              <a:ahLst/>
              <a:cxnLst/>
              <a:rect l="l" t="t" r="r" b="b"/>
              <a:pathLst>
                <a:path w="4830" h="2633" extrusionOk="0">
                  <a:moveTo>
                    <a:pt x="4044" y="1"/>
                  </a:moveTo>
                  <a:cubicBezTo>
                    <a:pt x="4003" y="1"/>
                    <a:pt x="3962" y="23"/>
                    <a:pt x="3942" y="62"/>
                  </a:cubicBezTo>
                  <a:cubicBezTo>
                    <a:pt x="3913" y="120"/>
                    <a:pt x="3935" y="189"/>
                    <a:pt x="3993" y="219"/>
                  </a:cubicBezTo>
                  <a:lnTo>
                    <a:pt x="4560" y="512"/>
                  </a:lnTo>
                  <a:cubicBezTo>
                    <a:pt x="4261" y="1336"/>
                    <a:pt x="3728" y="2401"/>
                    <a:pt x="3389" y="2401"/>
                  </a:cubicBezTo>
                  <a:cubicBezTo>
                    <a:pt x="3381" y="2401"/>
                    <a:pt x="3373" y="2400"/>
                    <a:pt x="3365" y="2399"/>
                  </a:cubicBezTo>
                  <a:cubicBezTo>
                    <a:pt x="2830" y="2320"/>
                    <a:pt x="2441" y="1387"/>
                    <a:pt x="2436" y="1378"/>
                  </a:cubicBezTo>
                  <a:cubicBezTo>
                    <a:pt x="2418" y="1332"/>
                    <a:pt x="2372" y="1306"/>
                    <a:pt x="2325" y="1306"/>
                  </a:cubicBezTo>
                  <a:cubicBezTo>
                    <a:pt x="2275" y="1308"/>
                    <a:pt x="2234" y="1341"/>
                    <a:pt x="2218" y="1389"/>
                  </a:cubicBezTo>
                  <a:cubicBezTo>
                    <a:pt x="2159" y="1587"/>
                    <a:pt x="1927" y="2134"/>
                    <a:pt x="1586" y="2279"/>
                  </a:cubicBezTo>
                  <a:cubicBezTo>
                    <a:pt x="1528" y="2304"/>
                    <a:pt x="1468" y="2316"/>
                    <a:pt x="1408" y="2316"/>
                  </a:cubicBezTo>
                  <a:cubicBezTo>
                    <a:pt x="1325" y="2316"/>
                    <a:pt x="1239" y="2293"/>
                    <a:pt x="1150" y="2247"/>
                  </a:cubicBezTo>
                  <a:cubicBezTo>
                    <a:pt x="365" y="1844"/>
                    <a:pt x="238" y="512"/>
                    <a:pt x="237" y="498"/>
                  </a:cubicBezTo>
                  <a:cubicBezTo>
                    <a:pt x="231" y="439"/>
                    <a:pt x="182" y="392"/>
                    <a:pt x="123" y="392"/>
                  </a:cubicBezTo>
                  <a:cubicBezTo>
                    <a:pt x="119" y="392"/>
                    <a:pt x="115" y="393"/>
                    <a:pt x="110" y="393"/>
                  </a:cubicBezTo>
                  <a:cubicBezTo>
                    <a:pt x="48" y="399"/>
                    <a:pt x="0" y="456"/>
                    <a:pt x="5" y="518"/>
                  </a:cubicBezTo>
                  <a:cubicBezTo>
                    <a:pt x="11" y="579"/>
                    <a:pt x="145" y="1992"/>
                    <a:pt x="1045" y="2454"/>
                  </a:cubicBezTo>
                  <a:cubicBezTo>
                    <a:pt x="1167" y="2517"/>
                    <a:pt x="1287" y="2548"/>
                    <a:pt x="1406" y="2548"/>
                  </a:cubicBezTo>
                  <a:cubicBezTo>
                    <a:pt x="1497" y="2548"/>
                    <a:pt x="1587" y="2529"/>
                    <a:pt x="1676" y="2492"/>
                  </a:cubicBezTo>
                  <a:cubicBezTo>
                    <a:pt x="2006" y="2352"/>
                    <a:pt x="2226" y="1972"/>
                    <a:pt x="2342" y="1713"/>
                  </a:cubicBezTo>
                  <a:cubicBezTo>
                    <a:pt x="2514" y="2033"/>
                    <a:pt x="2863" y="2559"/>
                    <a:pt x="3331" y="2629"/>
                  </a:cubicBezTo>
                  <a:cubicBezTo>
                    <a:pt x="3348" y="2632"/>
                    <a:pt x="3366" y="2632"/>
                    <a:pt x="3383" y="2632"/>
                  </a:cubicBezTo>
                  <a:cubicBezTo>
                    <a:pt x="4035" y="2632"/>
                    <a:pt x="4685" y="858"/>
                    <a:pt x="4811" y="494"/>
                  </a:cubicBezTo>
                  <a:cubicBezTo>
                    <a:pt x="4829" y="440"/>
                    <a:pt x="4806" y="379"/>
                    <a:pt x="4755" y="354"/>
                  </a:cubicBezTo>
                  <a:lnTo>
                    <a:pt x="4098" y="14"/>
                  </a:lnTo>
                  <a:cubicBezTo>
                    <a:pt x="4081" y="5"/>
                    <a:pt x="4062" y="1"/>
                    <a:pt x="40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37"/>
            <p:cNvSpPr/>
            <p:nvPr/>
          </p:nvSpPr>
          <p:spPr>
            <a:xfrm>
              <a:off x="8066711" y="2597278"/>
              <a:ext cx="445245" cy="14462"/>
            </a:xfrm>
            <a:custGeom>
              <a:avLst/>
              <a:gdLst/>
              <a:ahLst/>
              <a:cxnLst/>
              <a:rect l="l" t="t" r="r" b="b"/>
              <a:pathLst>
                <a:path w="7266" h="236" extrusionOk="0">
                  <a:moveTo>
                    <a:pt x="117" y="0"/>
                  </a:moveTo>
                  <a:cubicBezTo>
                    <a:pt x="53" y="0"/>
                    <a:pt x="1" y="52"/>
                    <a:pt x="1" y="116"/>
                  </a:cubicBezTo>
                  <a:cubicBezTo>
                    <a:pt x="1" y="180"/>
                    <a:pt x="53" y="232"/>
                    <a:pt x="117" y="232"/>
                  </a:cubicBezTo>
                  <a:lnTo>
                    <a:pt x="7150" y="235"/>
                  </a:lnTo>
                  <a:cubicBezTo>
                    <a:pt x="7212" y="235"/>
                    <a:pt x="7264" y="183"/>
                    <a:pt x="7266" y="119"/>
                  </a:cubicBezTo>
                  <a:cubicBezTo>
                    <a:pt x="7266" y="55"/>
                    <a:pt x="7214" y="3"/>
                    <a:pt x="7150" y="3"/>
                  </a:cubicBezTo>
                  <a:lnTo>
                    <a:pt x="1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37"/>
            <p:cNvSpPr/>
            <p:nvPr/>
          </p:nvSpPr>
          <p:spPr>
            <a:xfrm>
              <a:off x="8141163" y="1640062"/>
              <a:ext cx="197744" cy="282184"/>
            </a:xfrm>
            <a:custGeom>
              <a:avLst/>
              <a:gdLst/>
              <a:ahLst/>
              <a:cxnLst/>
              <a:rect l="l" t="t" r="r" b="b"/>
              <a:pathLst>
                <a:path w="3227" h="4605" extrusionOk="0">
                  <a:moveTo>
                    <a:pt x="2944" y="1"/>
                  </a:moveTo>
                  <a:lnTo>
                    <a:pt x="1" y="214"/>
                  </a:lnTo>
                  <a:lnTo>
                    <a:pt x="225" y="3452"/>
                  </a:lnTo>
                  <a:cubicBezTo>
                    <a:pt x="274" y="4108"/>
                    <a:pt x="904" y="4604"/>
                    <a:pt x="1663" y="4604"/>
                  </a:cubicBezTo>
                  <a:cubicBezTo>
                    <a:pt x="1706" y="4604"/>
                    <a:pt x="1749" y="4603"/>
                    <a:pt x="1793" y="4599"/>
                  </a:cubicBezTo>
                  <a:cubicBezTo>
                    <a:pt x="2607" y="4539"/>
                    <a:pt x="3226" y="3926"/>
                    <a:pt x="3174" y="3232"/>
                  </a:cubicBezTo>
                  <a:lnTo>
                    <a:pt x="294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7"/>
            <p:cNvSpPr/>
            <p:nvPr/>
          </p:nvSpPr>
          <p:spPr>
            <a:xfrm>
              <a:off x="8140796" y="1640613"/>
              <a:ext cx="172375" cy="150560"/>
            </a:xfrm>
            <a:custGeom>
              <a:avLst/>
              <a:gdLst/>
              <a:ahLst/>
              <a:cxnLst/>
              <a:rect l="l" t="t" r="r" b="b"/>
              <a:pathLst>
                <a:path w="2813" h="2457" extrusionOk="0">
                  <a:moveTo>
                    <a:pt x="2813" y="1"/>
                  </a:moveTo>
                  <a:lnTo>
                    <a:pt x="1" y="205"/>
                  </a:lnTo>
                  <a:lnTo>
                    <a:pt x="159" y="2457"/>
                  </a:lnTo>
                  <a:cubicBezTo>
                    <a:pt x="1368" y="2414"/>
                    <a:pt x="2417" y="1408"/>
                    <a:pt x="28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7"/>
            <p:cNvSpPr/>
            <p:nvPr/>
          </p:nvSpPr>
          <p:spPr>
            <a:xfrm>
              <a:off x="7997897" y="1314739"/>
              <a:ext cx="358720" cy="442978"/>
            </a:xfrm>
            <a:custGeom>
              <a:avLst/>
              <a:gdLst/>
              <a:ahLst/>
              <a:cxnLst/>
              <a:rect l="l" t="t" r="r" b="b"/>
              <a:pathLst>
                <a:path w="5854" h="7229" extrusionOk="0">
                  <a:moveTo>
                    <a:pt x="2987" y="0"/>
                  </a:moveTo>
                  <a:cubicBezTo>
                    <a:pt x="1463" y="0"/>
                    <a:pt x="177" y="1536"/>
                    <a:pt x="89" y="3487"/>
                  </a:cubicBezTo>
                  <a:cubicBezTo>
                    <a:pt x="1" y="5482"/>
                    <a:pt x="1199" y="7156"/>
                    <a:pt x="2766" y="7226"/>
                  </a:cubicBezTo>
                  <a:cubicBezTo>
                    <a:pt x="2800" y="7227"/>
                    <a:pt x="2833" y="7228"/>
                    <a:pt x="2867" y="7228"/>
                  </a:cubicBezTo>
                  <a:cubicBezTo>
                    <a:pt x="4392" y="7228"/>
                    <a:pt x="5677" y="5692"/>
                    <a:pt x="5765" y="3740"/>
                  </a:cubicBezTo>
                  <a:cubicBezTo>
                    <a:pt x="5854" y="1746"/>
                    <a:pt x="4656" y="73"/>
                    <a:pt x="3089" y="2"/>
                  </a:cubicBezTo>
                  <a:cubicBezTo>
                    <a:pt x="3055" y="1"/>
                    <a:pt x="3021" y="0"/>
                    <a:pt x="29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37"/>
            <p:cNvSpPr/>
            <p:nvPr/>
          </p:nvSpPr>
          <p:spPr>
            <a:xfrm>
              <a:off x="7999796" y="1290657"/>
              <a:ext cx="470981" cy="369076"/>
            </a:xfrm>
            <a:custGeom>
              <a:avLst/>
              <a:gdLst/>
              <a:ahLst/>
              <a:cxnLst/>
              <a:rect l="l" t="t" r="r" b="b"/>
              <a:pathLst>
                <a:path w="7686" h="6023" extrusionOk="0">
                  <a:moveTo>
                    <a:pt x="3829" y="1"/>
                  </a:moveTo>
                  <a:cubicBezTo>
                    <a:pt x="3496" y="1"/>
                    <a:pt x="3192" y="79"/>
                    <a:pt x="2950" y="237"/>
                  </a:cubicBezTo>
                  <a:cubicBezTo>
                    <a:pt x="2852" y="174"/>
                    <a:pt x="2727" y="144"/>
                    <a:pt x="2584" y="144"/>
                  </a:cubicBezTo>
                  <a:cubicBezTo>
                    <a:pt x="2172" y="144"/>
                    <a:pt x="1607" y="395"/>
                    <a:pt x="1098" y="844"/>
                  </a:cubicBezTo>
                  <a:cubicBezTo>
                    <a:pt x="345" y="1504"/>
                    <a:pt x="0" y="2339"/>
                    <a:pt x="325" y="2709"/>
                  </a:cubicBezTo>
                  <a:cubicBezTo>
                    <a:pt x="429" y="2828"/>
                    <a:pt x="590" y="2884"/>
                    <a:pt x="784" y="2884"/>
                  </a:cubicBezTo>
                  <a:cubicBezTo>
                    <a:pt x="1197" y="2884"/>
                    <a:pt x="1764" y="2632"/>
                    <a:pt x="2274" y="2183"/>
                  </a:cubicBezTo>
                  <a:cubicBezTo>
                    <a:pt x="2369" y="2101"/>
                    <a:pt x="2457" y="2016"/>
                    <a:pt x="2538" y="1927"/>
                  </a:cubicBezTo>
                  <a:cubicBezTo>
                    <a:pt x="2716" y="2392"/>
                    <a:pt x="3070" y="2856"/>
                    <a:pt x="3567" y="3217"/>
                  </a:cubicBezTo>
                  <a:cubicBezTo>
                    <a:pt x="4101" y="3604"/>
                    <a:pt x="4695" y="3798"/>
                    <a:pt x="5218" y="3798"/>
                  </a:cubicBezTo>
                  <a:cubicBezTo>
                    <a:pt x="5400" y="3798"/>
                    <a:pt x="5573" y="3775"/>
                    <a:pt x="5733" y="3727"/>
                  </a:cubicBezTo>
                  <a:cubicBezTo>
                    <a:pt x="5739" y="3862"/>
                    <a:pt x="5740" y="3997"/>
                    <a:pt x="5734" y="4133"/>
                  </a:cubicBezTo>
                  <a:cubicBezTo>
                    <a:pt x="5722" y="4406"/>
                    <a:pt x="5684" y="4671"/>
                    <a:pt x="5628" y="4924"/>
                  </a:cubicBezTo>
                  <a:cubicBezTo>
                    <a:pt x="5631" y="4976"/>
                    <a:pt x="5634" y="5006"/>
                    <a:pt x="5634" y="5006"/>
                  </a:cubicBezTo>
                  <a:lnTo>
                    <a:pt x="5579" y="5122"/>
                  </a:lnTo>
                  <a:cubicBezTo>
                    <a:pt x="5490" y="5447"/>
                    <a:pt x="5369" y="5749"/>
                    <a:pt x="5218" y="6023"/>
                  </a:cubicBezTo>
                  <a:cubicBezTo>
                    <a:pt x="5686" y="5727"/>
                    <a:pt x="7685" y="4278"/>
                    <a:pt x="6504" y="1770"/>
                  </a:cubicBezTo>
                  <a:lnTo>
                    <a:pt x="6504" y="1769"/>
                  </a:lnTo>
                  <a:cubicBezTo>
                    <a:pt x="6283" y="1299"/>
                    <a:pt x="5666" y="717"/>
                    <a:pt x="5478" y="581"/>
                  </a:cubicBezTo>
                  <a:cubicBezTo>
                    <a:pt x="4945" y="195"/>
                    <a:pt x="4352" y="1"/>
                    <a:pt x="38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37"/>
            <p:cNvSpPr/>
            <p:nvPr/>
          </p:nvSpPr>
          <p:spPr>
            <a:xfrm>
              <a:off x="8271133" y="1507212"/>
              <a:ext cx="114835" cy="110729"/>
            </a:xfrm>
            <a:custGeom>
              <a:avLst/>
              <a:gdLst/>
              <a:ahLst/>
              <a:cxnLst/>
              <a:rect l="l" t="t" r="r" b="b"/>
              <a:pathLst>
                <a:path w="1874" h="1807" extrusionOk="0">
                  <a:moveTo>
                    <a:pt x="935" y="1"/>
                  </a:moveTo>
                  <a:cubicBezTo>
                    <a:pt x="914" y="1"/>
                    <a:pt x="892" y="1"/>
                    <a:pt x="870" y="3"/>
                  </a:cubicBezTo>
                  <a:cubicBezTo>
                    <a:pt x="373" y="39"/>
                    <a:pt x="0" y="472"/>
                    <a:pt x="35" y="969"/>
                  </a:cubicBezTo>
                  <a:cubicBezTo>
                    <a:pt x="70" y="1444"/>
                    <a:pt x="468" y="1807"/>
                    <a:pt x="937" y="1807"/>
                  </a:cubicBezTo>
                  <a:cubicBezTo>
                    <a:pt x="958" y="1807"/>
                    <a:pt x="980" y="1806"/>
                    <a:pt x="1001" y="1805"/>
                  </a:cubicBezTo>
                  <a:cubicBezTo>
                    <a:pt x="1498" y="1768"/>
                    <a:pt x="1873" y="1335"/>
                    <a:pt x="1837" y="838"/>
                  </a:cubicBezTo>
                  <a:cubicBezTo>
                    <a:pt x="1802" y="363"/>
                    <a:pt x="1404" y="1"/>
                    <a:pt x="9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37"/>
            <p:cNvSpPr/>
            <p:nvPr/>
          </p:nvSpPr>
          <p:spPr>
            <a:xfrm>
              <a:off x="8307531" y="1538218"/>
              <a:ext cx="43752" cy="46632"/>
            </a:xfrm>
            <a:custGeom>
              <a:avLst/>
              <a:gdLst/>
              <a:ahLst/>
              <a:cxnLst/>
              <a:rect l="l" t="t" r="r" b="b"/>
              <a:pathLst>
                <a:path w="714" h="761" extrusionOk="0">
                  <a:moveTo>
                    <a:pt x="569" y="0"/>
                  </a:moveTo>
                  <a:cubicBezTo>
                    <a:pt x="552" y="0"/>
                    <a:pt x="535" y="4"/>
                    <a:pt x="520" y="14"/>
                  </a:cubicBezTo>
                  <a:lnTo>
                    <a:pt x="45" y="309"/>
                  </a:lnTo>
                  <a:cubicBezTo>
                    <a:pt x="17" y="328"/>
                    <a:pt x="0" y="358"/>
                    <a:pt x="2" y="390"/>
                  </a:cubicBezTo>
                  <a:cubicBezTo>
                    <a:pt x="2" y="422"/>
                    <a:pt x="20" y="451"/>
                    <a:pt x="49" y="466"/>
                  </a:cubicBezTo>
                  <a:lnTo>
                    <a:pt x="568" y="748"/>
                  </a:lnTo>
                  <a:cubicBezTo>
                    <a:pt x="582" y="757"/>
                    <a:pt x="600" y="760"/>
                    <a:pt x="616" y="760"/>
                  </a:cubicBezTo>
                  <a:lnTo>
                    <a:pt x="616" y="760"/>
                  </a:lnTo>
                  <a:cubicBezTo>
                    <a:pt x="647" y="757"/>
                    <a:pt x="676" y="741"/>
                    <a:pt x="689" y="713"/>
                  </a:cubicBezTo>
                  <a:cubicBezTo>
                    <a:pt x="714" y="669"/>
                    <a:pt x="697" y="614"/>
                    <a:pt x="654" y="590"/>
                  </a:cubicBezTo>
                  <a:lnTo>
                    <a:pt x="272" y="382"/>
                  </a:lnTo>
                  <a:lnTo>
                    <a:pt x="616" y="168"/>
                  </a:lnTo>
                  <a:cubicBezTo>
                    <a:pt x="659" y="142"/>
                    <a:pt x="673" y="85"/>
                    <a:pt x="645" y="43"/>
                  </a:cubicBezTo>
                  <a:cubicBezTo>
                    <a:pt x="628" y="15"/>
                    <a:pt x="599" y="0"/>
                    <a:pt x="569" y="0"/>
                  </a:cubicBezTo>
                  <a:close/>
                  <a:moveTo>
                    <a:pt x="616" y="760"/>
                  </a:moveTo>
                  <a:lnTo>
                    <a:pt x="616" y="760"/>
                  </a:lnTo>
                  <a:cubicBezTo>
                    <a:pt x="616" y="760"/>
                    <a:pt x="616" y="760"/>
                    <a:pt x="616" y="760"/>
                  </a:cubicBezTo>
                  <a:lnTo>
                    <a:pt x="618" y="760"/>
                  </a:lnTo>
                  <a:cubicBezTo>
                    <a:pt x="617" y="760"/>
                    <a:pt x="617" y="760"/>
                    <a:pt x="616" y="7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37"/>
            <p:cNvSpPr/>
            <p:nvPr/>
          </p:nvSpPr>
          <p:spPr>
            <a:xfrm>
              <a:off x="8062544" y="1570021"/>
              <a:ext cx="56866" cy="52270"/>
            </a:xfrm>
            <a:custGeom>
              <a:avLst/>
              <a:gdLst/>
              <a:ahLst/>
              <a:cxnLst/>
              <a:rect l="l" t="t" r="r" b="b"/>
              <a:pathLst>
                <a:path w="928" h="853" extrusionOk="0">
                  <a:moveTo>
                    <a:pt x="406" y="1"/>
                  </a:moveTo>
                  <a:cubicBezTo>
                    <a:pt x="118" y="307"/>
                    <a:pt x="0" y="665"/>
                    <a:pt x="144" y="801"/>
                  </a:cubicBezTo>
                  <a:cubicBezTo>
                    <a:pt x="181" y="836"/>
                    <a:pt x="233" y="853"/>
                    <a:pt x="294" y="853"/>
                  </a:cubicBezTo>
                  <a:cubicBezTo>
                    <a:pt x="467" y="853"/>
                    <a:pt x="714" y="718"/>
                    <a:pt x="927" y="493"/>
                  </a:cubicBezTo>
                  <a:lnTo>
                    <a:pt x="406" y="1"/>
                  </a:lnTo>
                  <a:close/>
                </a:path>
              </a:pathLst>
            </a:custGeom>
            <a:solidFill>
              <a:srgbClr val="C94A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37"/>
            <p:cNvSpPr/>
            <p:nvPr/>
          </p:nvSpPr>
          <p:spPr>
            <a:xfrm>
              <a:off x="8058806" y="1562913"/>
              <a:ext cx="68447" cy="66486"/>
            </a:xfrm>
            <a:custGeom>
              <a:avLst/>
              <a:gdLst/>
              <a:ahLst/>
              <a:cxnLst/>
              <a:rect l="l" t="t" r="r" b="b"/>
              <a:pathLst>
                <a:path w="1117" h="1085" extrusionOk="0">
                  <a:moveTo>
                    <a:pt x="467" y="1"/>
                  </a:moveTo>
                  <a:cubicBezTo>
                    <a:pt x="436" y="1"/>
                    <a:pt x="406" y="13"/>
                    <a:pt x="383" y="37"/>
                  </a:cubicBezTo>
                  <a:cubicBezTo>
                    <a:pt x="232" y="197"/>
                    <a:pt x="119" y="377"/>
                    <a:pt x="64" y="545"/>
                  </a:cubicBezTo>
                  <a:cubicBezTo>
                    <a:pt x="0" y="742"/>
                    <a:pt x="22" y="903"/>
                    <a:pt x="125" y="1001"/>
                  </a:cubicBezTo>
                  <a:cubicBezTo>
                    <a:pt x="186" y="1057"/>
                    <a:pt x="264" y="1085"/>
                    <a:pt x="356" y="1085"/>
                  </a:cubicBezTo>
                  <a:cubicBezTo>
                    <a:pt x="563" y="1085"/>
                    <a:pt x="834" y="941"/>
                    <a:pt x="1073" y="688"/>
                  </a:cubicBezTo>
                  <a:cubicBezTo>
                    <a:pt x="1116" y="641"/>
                    <a:pt x="1115" y="568"/>
                    <a:pt x="1067" y="524"/>
                  </a:cubicBezTo>
                  <a:cubicBezTo>
                    <a:pt x="1045" y="503"/>
                    <a:pt x="1017" y="493"/>
                    <a:pt x="988" y="493"/>
                  </a:cubicBezTo>
                  <a:cubicBezTo>
                    <a:pt x="958" y="493"/>
                    <a:pt x="927" y="505"/>
                    <a:pt x="904" y="528"/>
                  </a:cubicBezTo>
                  <a:cubicBezTo>
                    <a:pt x="694" y="752"/>
                    <a:pt x="473" y="854"/>
                    <a:pt x="356" y="854"/>
                  </a:cubicBezTo>
                  <a:cubicBezTo>
                    <a:pt x="324" y="854"/>
                    <a:pt x="300" y="847"/>
                    <a:pt x="285" y="833"/>
                  </a:cubicBezTo>
                  <a:cubicBezTo>
                    <a:pt x="252" y="801"/>
                    <a:pt x="252" y="717"/>
                    <a:pt x="284" y="617"/>
                  </a:cubicBezTo>
                  <a:cubicBezTo>
                    <a:pt x="328" y="484"/>
                    <a:pt x="426" y="330"/>
                    <a:pt x="552" y="196"/>
                  </a:cubicBezTo>
                  <a:cubicBezTo>
                    <a:pt x="595" y="150"/>
                    <a:pt x="593" y="77"/>
                    <a:pt x="546" y="33"/>
                  </a:cubicBezTo>
                  <a:cubicBezTo>
                    <a:pt x="524" y="11"/>
                    <a:pt x="495" y="1"/>
                    <a:pt x="4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37"/>
            <p:cNvSpPr/>
            <p:nvPr/>
          </p:nvSpPr>
          <p:spPr>
            <a:xfrm>
              <a:off x="6605324" y="3550144"/>
              <a:ext cx="32355" cy="139591"/>
            </a:xfrm>
            <a:custGeom>
              <a:avLst/>
              <a:gdLst/>
              <a:ahLst/>
              <a:cxnLst/>
              <a:rect l="l" t="t" r="r" b="b"/>
              <a:pathLst>
                <a:path w="528" h="2278" extrusionOk="0">
                  <a:moveTo>
                    <a:pt x="1" y="1"/>
                  </a:moveTo>
                  <a:lnTo>
                    <a:pt x="1" y="2278"/>
                  </a:lnTo>
                  <a:lnTo>
                    <a:pt x="528" y="2278"/>
                  </a:lnTo>
                  <a:lnTo>
                    <a:pt x="5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37"/>
            <p:cNvSpPr/>
            <p:nvPr/>
          </p:nvSpPr>
          <p:spPr>
            <a:xfrm>
              <a:off x="6605324" y="3502592"/>
              <a:ext cx="32355" cy="38911"/>
            </a:xfrm>
            <a:custGeom>
              <a:avLst/>
              <a:gdLst/>
              <a:ahLst/>
              <a:cxnLst/>
              <a:rect l="l" t="t" r="r" b="b"/>
              <a:pathLst>
                <a:path w="528" h="635" extrusionOk="0">
                  <a:moveTo>
                    <a:pt x="80" y="1"/>
                  </a:moveTo>
                  <a:lnTo>
                    <a:pt x="1" y="635"/>
                  </a:lnTo>
                  <a:lnTo>
                    <a:pt x="528" y="635"/>
                  </a:lnTo>
                  <a:lnTo>
                    <a:pt x="4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37"/>
            <p:cNvSpPr/>
            <p:nvPr/>
          </p:nvSpPr>
          <p:spPr>
            <a:xfrm>
              <a:off x="6598154" y="3541442"/>
              <a:ext cx="46755" cy="17097"/>
            </a:xfrm>
            <a:custGeom>
              <a:avLst/>
              <a:gdLst/>
              <a:ahLst/>
              <a:cxnLst/>
              <a:rect l="l" t="t" r="r" b="b"/>
              <a:pathLst>
                <a:path w="763" h="279" extrusionOk="0">
                  <a:moveTo>
                    <a:pt x="116" y="1"/>
                  </a:moveTo>
                  <a:cubicBezTo>
                    <a:pt x="52" y="1"/>
                    <a:pt x="0" y="51"/>
                    <a:pt x="0" y="115"/>
                  </a:cubicBezTo>
                  <a:lnTo>
                    <a:pt x="0" y="163"/>
                  </a:lnTo>
                  <a:cubicBezTo>
                    <a:pt x="0" y="227"/>
                    <a:pt x="52" y="278"/>
                    <a:pt x="116" y="278"/>
                  </a:cubicBezTo>
                  <a:lnTo>
                    <a:pt x="648" y="278"/>
                  </a:lnTo>
                  <a:cubicBezTo>
                    <a:pt x="710" y="278"/>
                    <a:pt x="762" y="227"/>
                    <a:pt x="762" y="163"/>
                  </a:cubicBezTo>
                  <a:lnTo>
                    <a:pt x="762" y="115"/>
                  </a:lnTo>
                  <a:cubicBezTo>
                    <a:pt x="762" y="51"/>
                    <a:pt x="710" y="1"/>
                    <a:pt x="6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37"/>
            <p:cNvSpPr/>
            <p:nvPr/>
          </p:nvSpPr>
          <p:spPr>
            <a:xfrm>
              <a:off x="6539757" y="3550144"/>
              <a:ext cx="62626" cy="132054"/>
            </a:xfrm>
            <a:custGeom>
              <a:avLst/>
              <a:gdLst/>
              <a:ahLst/>
              <a:cxnLst/>
              <a:rect l="l" t="t" r="r" b="b"/>
              <a:pathLst>
                <a:path w="1022" h="2155" extrusionOk="0">
                  <a:moveTo>
                    <a:pt x="465" y="1"/>
                  </a:moveTo>
                  <a:lnTo>
                    <a:pt x="1" y="129"/>
                  </a:lnTo>
                  <a:lnTo>
                    <a:pt x="557" y="2154"/>
                  </a:lnTo>
                  <a:lnTo>
                    <a:pt x="1022" y="2026"/>
                  </a:lnTo>
                  <a:lnTo>
                    <a:pt x="46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37"/>
            <p:cNvSpPr/>
            <p:nvPr/>
          </p:nvSpPr>
          <p:spPr>
            <a:xfrm>
              <a:off x="6542760" y="3524101"/>
              <a:ext cx="12256" cy="14829"/>
            </a:xfrm>
            <a:custGeom>
              <a:avLst/>
              <a:gdLst/>
              <a:ahLst/>
              <a:cxnLst/>
              <a:rect l="l" t="t" r="r" b="b"/>
              <a:pathLst>
                <a:path w="200" h="242" extrusionOk="0">
                  <a:moveTo>
                    <a:pt x="41" y="0"/>
                  </a:moveTo>
                  <a:lnTo>
                    <a:pt x="0" y="241"/>
                  </a:lnTo>
                  <a:cubicBezTo>
                    <a:pt x="31" y="234"/>
                    <a:pt x="64" y="226"/>
                    <a:pt x="101" y="215"/>
                  </a:cubicBezTo>
                  <a:cubicBezTo>
                    <a:pt x="136" y="206"/>
                    <a:pt x="169" y="196"/>
                    <a:pt x="200" y="186"/>
                  </a:cubicBezTo>
                  <a:lnTo>
                    <a:pt x="4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37"/>
            <p:cNvSpPr/>
            <p:nvPr/>
          </p:nvSpPr>
          <p:spPr>
            <a:xfrm>
              <a:off x="6539389" y="3535498"/>
              <a:ext cx="28555" cy="23102"/>
            </a:xfrm>
            <a:custGeom>
              <a:avLst/>
              <a:gdLst/>
              <a:ahLst/>
              <a:cxnLst/>
              <a:rect l="l" t="t" r="r" b="b"/>
              <a:pathLst>
                <a:path w="466" h="377" extrusionOk="0">
                  <a:moveTo>
                    <a:pt x="255" y="0"/>
                  </a:moveTo>
                  <a:cubicBezTo>
                    <a:pt x="224" y="11"/>
                    <a:pt x="191" y="20"/>
                    <a:pt x="156" y="31"/>
                  </a:cubicBezTo>
                  <a:cubicBezTo>
                    <a:pt x="119" y="40"/>
                    <a:pt x="86" y="49"/>
                    <a:pt x="55" y="55"/>
                  </a:cubicBezTo>
                  <a:lnTo>
                    <a:pt x="0" y="377"/>
                  </a:lnTo>
                  <a:lnTo>
                    <a:pt x="465" y="249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37"/>
            <p:cNvSpPr/>
            <p:nvPr/>
          </p:nvSpPr>
          <p:spPr>
            <a:xfrm>
              <a:off x="6525479" y="3581824"/>
              <a:ext cx="163305" cy="156013"/>
            </a:xfrm>
            <a:custGeom>
              <a:avLst/>
              <a:gdLst/>
              <a:ahLst/>
              <a:cxnLst/>
              <a:rect l="l" t="t" r="r" b="b"/>
              <a:pathLst>
                <a:path w="2665" h="2546" extrusionOk="0">
                  <a:moveTo>
                    <a:pt x="0" y="0"/>
                  </a:moveTo>
                  <a:lnTo>
                    <a:pt x="468" y="2546"/>
                  </a:lnTo>
                  <a:lnTo>
                    <a:pt x="2197" y="2546"/>
                  </a:lnTo>
                  <a:lnTo>
                    <a:pt x="266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37"/>
            <p:cNvSpPr/>
            <p:nvPr/>
          </p:nvSpPr>
          <p:spPr>
            <a:xfrm>
              <a:off x="6751225" y="4053600"/>
              <a:ext cx="634838" cy="155952"/>
            </a:xfrm>
            <a:custGeom>
              <a:avLst/>
              <a:gdLst/>
              <a:ahLst/>
              <a:cxnLst/>
              <a:rect l="l" t="t" r="r" b="b"/>
              <a:pathLst>
                <a:path w="10360" h="2545" extrusionOk="0">
                  <a:moveTo>
                    <a:pt x="831" y="0"/>
                  </a:moveTo>
                  <a:cubicBezTo>
                    <a:pt x="372" y="0"/>
                    <a:pt x="0" y="374"/>
                    <a:pt x="0" y="833"/>
                  </a:cubicBezTo>
                  <a:lnTo>
                    <a:pt x="0" y="2544"/>
                  </a:lnTo>
                  <a:lnTo>
                    <a:pt x="10359" y="2544"/>
                  </a:lnTo>
                  <a:lnTo>
                    <a:pt x="10359" y="833"/>
                  </a:lnTo>
                  <a:cubicBezTo>
                    <a:pt x="10359" y="374"/>
                    <a:pt x="9987" y="0"/>
                    <a:pt x="95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37"/>
            <p:cNvSpPr/>
            <p:nvPr/>
          </p:nvSpPr>
          <p:spPr>
            <a:xfrm>
              <a:off x="6685168" y="4083932"/>
              <a:ext cx="216985" cy="529563"/>
            </a:xfrm>
            <a:custGeom>
              <a:avLst/>
              <a:gdLst/>
              <a:ahLst/>
              <a:cxnLst/>
              <a:rect l="l" t="t" r="r" b="b"/>
              <a:pathLst>
                <a:path w="3541" h="8642" extrusionOk="0">
                  <a:moveTo>
                    <a:pt x="2341" y="0"/>
                  </a:moveTo>
                  <a:cubicBezTo>
                    <a:pt x="1777" y="0"/>
                    <a:pt x="1291" y="423"/>
                    <a:pt x="1222" y="998"/>
                  </a:cubicBezTo>
                  <a:cubicBezTo>
                    <a:pt x="1069" y="2278"/>
                    <a:pt x="588" y="5852"/>
                    <a:pt x="176" y="7124"/>
                  </a:cubicBezTo>
                  <a:cubicBezTo>
                    <a:pt x="1" y="7665"/>
                    <a:pt x="226" y="8276"/>
                    <a:pt x="737" y="8524"/>
                  </a:cubicBezTo>
                  <a:cubicBezTo>
                    <a:pt x="900" y="8605"/>
                    <a:pt x="1071" y="8642"/>
                    <a:pt x="1238" y="8642"/>
                  </a:cubicBezTo>
                  <a:cubicBezTo>
                    <a:pt x="1711" y="8642"/>
                    <a:pt x="2152" y="8343"/>
                    <a:pt x="2310" y="7869"/>
                  </a:cubicBezTo>
                  <a:cubicBezTo>
                    <a:pt x="2871" y="6183"/>
                    <a:pt x="3407" y="1763"/>
                    <a:pt x="3467" y="1264"/>
                  </a:cubicBezTo>
                  <a:cubicBezTo>
                    <a:pt x="3540" y="644"/>
                    <a:pt x="3098" y="82"/>
                    <a:pt x="2478" y="8"/>
                  </a:cubicBezTo>
                  <a:cubicBezTo>
                    <a:pt x="2432" y="3"/>
                    <a:pt x="2386" y="0"/>
                    <a:pt x="23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37"/>
            <p:cNvSpPr/>
            <p:nvPr/>
          </p:nvSpPr>
          <p:spPr>
            <a:xfrm>
              <a:off x="7234581" y="4086996"/>
              <a:ext cx="246521" cy="523374"/>
            </a:xfrm>
            <a:custGeom>
              <a:avLst/>
              <a:gdLst/>
              <a:ahLst/>
              <a:cxnLst/>
              <a:rect l="l" t="t" r="r" b="b"/>
              <a:pathLst>
                <a:path w="4023" h="8541" extrusionOk="0">
                  <a:moveTo>
                    <a:pt x="1179" y="0"/>
                  </a:moveTo>
                  <a:cubicBezTo>
                    <a:pt x="1012" y="0"/>
                    <a:pt x="855" y="36"/>
                    <a:pt x="714" y="99"/>
                  </a:cubicBezTo>
                  <a:cubicBezTo>
                    <a:pt x="281" y="291"/>
                    <a:pt x="0" y="745"/>
                    <a:pt x="49" y="1242"/>
                  </a:cubicBezTo>
                  <a:cubicBezTo>
                    <a:pt x="221" y="3010"/>
                    <a:pt x="1531" y="7266"/>
                    <a:pt x="1680" y="7746"/>
                  </a:cubicBezTo>
                  <a:cubicBezTo>
                    <a:pt x="1830" y="8230"/>
                    <a:pt x="2276" y="8541"/>
                    <a:pt x="2758" y="8541"/>
                  </a:cubicBezTo>
                  <a:cubicBezTo>
                    <a:pt x="2869" y="8541"/>
                    <a:pt x="2982" y="8524"/>
                    <a:pt x="3093" y="8490"/>
                  </a:cubicBezTo>
                  <a:cubicBezTo>
                    <a:pt x="3691" y="8305"/>
                    <a:pt x="4023" y="7671"/>
                    <a:pt x="3839" y="7075"/>
                  </a:cubicBezTo>
                  <a:cubicBezTo>
                    <a:pt x="3456" y="5844"/>
                    <a:pt x="2442" y="2383"/>
                    <a:pt x="2302" y="1054"/>
                  </a:cubicBezTo>
                  <a:cubicBezTo>
                    <a:pt x="2243" y="489"/>
                    <a:pt x="1787" y="21"/>
                    <a:pt x="1218" y="1"/>
                  </a:cubicBezTo>
                  <a:cubicBezTo>
                    <a:pt x="1205" y="1"/>
                    <a:pt x="1192" y="0"/>
                    <a:pt x="1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37"/>
            <p:cNvSpPr/>
            <p:nvPr/>
          </p:nvSpPr>
          <p:spPr>
            <a:xfrm>
              <a:off x="6848350" y="4128604"/>
              <a:ext cx="199214" cy="486240"/>
            </a:xfrm>
            <a:custGeom>
              <a:avLst/>
              <a:gdLst/>
              <a:ahLst/>
              <a:cxnLst/>
              <a:rect l="l" t="t" r="r" b="b"/>
              <a:pathLst>
                <a:path w="3251" h="7935" extrusionOk="0">
                  <a:moveTo>
                    <a:pt x="2150" y="0"/>
                  </a:moveTo>
                  <a:cubicBezTo>
                    <a:pt x="1632" y="0"/>
                    <a:pt x="1185" y="388"/>
                    <a:pt x="1123" y="915"/>
                  </a:cubicBezTo>
                  <a:cubicBezTo>
                    <a:pt x="982" y="2092"/>
                    <a:pt x="540" y="5372"/>
                    <a:pt x="162" y="6539"/>
                  </a:cubicBezTo>
                  <a:cubicBezTo>
                    <a:pt x="1" y="7036"/>
                    <a:pt x="208" y="7597"/>
                    <a:pt x="677" y="7826"/>
                  </a:cubicBezTo>
                  <a:cubicBezTo>
                    <a:pt x="827" y="7899"/>
                    <a:pt x="984" y="7934"/>
                    <a:pt x="1136" y="7934"/>
                  </a:cubicBezTo>
                  <a:cubicBezTo>
                    <a:pt x="1571" y="7934"/>
                    <a:pt x="1976" y="7658"/>
                    <a:pt x="2121" y="7224"/>
                  </a:cubicBezTo>
                  <a:cubicBezTo>
                    <a:pt x="2636" y="5677"/>
                    <a:pt x="3128" y="1618"/>
                    <a:pt x="3183" y="1160"/>
                  </a:cubicBezTo>
                  <a:cubicBezTo>
                    <a:pt x="3250" y="592"/>
                    <a:pt x="2843" y="75"/>
                    <a:pt x="2275" y="8"/>
                  </a:cubicBezTo>
                  <a:cubicBezTo>
                    <a:pt x="2233" y="3"/>
                    <a:pt x="2191" y="0"/>
                    <a:pt x="2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37"/>
            <p:cNvSpPr/>
            <p:nvPr/>
          </p:nvSpPr>
          <p:spPr>
            <a:xfrm>
              <a:off x="7090151" y="4128604"/>
              <a:ext cx="199214" cy="486240"/>
            </a:xfrm>
            <a:custGeom>
              <a:avLst/>
              <a:gdLst/>
              <a:ahLst/>
              <a:cxnLst/>
              <a:rect l="l" t="t" r="r" b="b"/>
              <a:pathLst>
                <a:path w="3251" h="7935" extrusionOk="0">
                  <a:moveTo>
                    <a:pt x="1102" y="0"/>
                  </a:moveTo>
                  <a:cubicBezTo>
                    <a:pt x="1060" y="0"/>
                    <a:pt x="1019" y="3"/>
                    <a:pt x="976" y="8"/>
                  </a:cubicBezTo>
                  <a:cubicBezTo>
                    <a:pt x="408" y="75"/>
                    <a:pt x="1" y="592"/>
                    <a:pt x="70" y="1160"/>
                  </a:cubicBezTo>
                  <a:cubicBezTo>
                    <a:pt x="123" y="1618"/>
                    <a:pt x="615" y="5677"/>
                    <a:pt x="1130" y="7224"/>
                  </a:cubicBezTo>
                  <a:cubicBezTo>
                    <a:pt x="1275" y="7658"/>
                    <a:pt x="1681" y="7934"/>
                    <a:pt x="2115" y="7934"/>
                  </a:cubicBezTo>
                  <a:cubicBezTo>
                    <a:pt x="2268" y="7934"/>
                    <a:pt x="2425" y="7899"/>
                    <a:pt x="2574" y="7826"/>
                  </a:cubicBezTo>
                  <a:cubicBezTo>
                    <a:pt x="3043" y="7597"/>
                    <a:pt x="3251" y="7036"/>
                    <a:pt x="3091" y="6539"/>
                  </a:cubicBezTo>
                  <a:cubicBezTo>
                    <a:pt x="2711" y="5372"/>
                    <a:pt x="2269" y="2092"/>
                    <a:pt x="2130" y="915"/>
                  </a:cubicBezTo>
                  <a:cubicBezTo>
                    <a:pt x="2067" y="388"/>
                    <a:pt x="1620" y="0"/>
                    <a:pt x="1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37"/>
            <p:cNvSpPr/>
            <p:nvPr/>
          </p:nvSpPr>
          <p:spPr>
            <a:xfrm>
              <a:off x="6744117" y="4202382"/>
              <a:ext cx="649055" cy="14278"/>
            </a:xfrm>
            <a:custGeom>
              <a:avLst/>
              <a:gdLst/>
              <a:ahLst/>
              <a:cxnLst/>
              <a:rect l="l" t="t" r="r" b="b"/>
              <a:pathLst>
                <a:path w="10592" h="233" extrusionOk="0">
                  <a:moveTo>
                    <a:pt x="116" y="1"/>
                  </a:moveTo>
                  <a:cubicBezTo>
                    <a:pt x="52" y="1"/>
                    <a:pt x="1" y="52"/>
                    <a:pt x="1" y="116"/>
                  </a:cubicBezTo>
                  <a:cubicBezTo>
                    <a:pt x="1" y="180"/>
                    <a:pt x="52" y="232"/>
                    <a:pt x="116" y="232"/>
                  </a:cubicBezTo>
                  <a:lnTo>
                    <a:pt x="10475" y="232"/>
                  </a:lnTo>
                  <a:cubicBezTo>
                    <a:pt x="10539" y="232"/>
                    <a:pt x="10591" y="180"/>
                    <a:pt x="10591" y="116"/>
                  </a:cubicBezTo>
                  <a:cubicBezTo>
                    <a:pt x="10591" y="51"/>
                    <a:pt x="10539" y="1"/>
                    <a:pt x="10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37"/>
            <p:cNvSpPr/>
            <p:nvPr/>
          </p:nvSpPr>
          <p:spPr>
            <a:xfrm>
              <a:off x="7433243" y="3102144"/>
              <a:ext cx="187081" cy="259573"/>
            </a:xfrm>
            <a:custGeom>
              <a:avLst/>
              <a:gdLst/>
              <a:ahLst/>
              <a:cxnLst/>
              <a:rect l="l" t="t" r="r" b="b"/>
              <a:pathLst>
                <a:path w="3053" h="4236" extrusionOk="0">
                  <a:moveTo>
                    <a:pt x="2267" y="0"/>
                  </a:moveTo>
                  <a:cubicBezTo>
                    <a:pt x="2209" y="0"/>
                    <a:pt x="2154" y="37"/>
                    <a:pt x="2134" y="94"/>
                  </a:cubicBezTo>
                  <a:lnTo>
                    <a:pt x="1920" y="733"/>
                  </a:lnTo>
                  <a:lnTo>
                    <a:pt x="1596" y="1312"/>
                  </a:lnTo>
                  <a:cubicBezTo>
                    <a:pt x="1587" y="1327"/>
                    <a:pt x="1580" y="1347"/>
                    <a:pt x="1574" y="1366"/>
                  </a:cubicBezTo>
                  <a:cubicBezTo>
                    <a:pt x="1574" y="1369"/>
                    <a:pt x="1574" y="1373"/>
                    <a:pt x="1574" y="1376"/>
                  </a:cubicBezTo>
                  <a:lnTo>
                    <a:pt x="1571" y="1376"/>
                  </a:lnTo>
                  <a:cubicBezTo>
                    <a:pt x="1525" y="1364"/>
                    <a:pt x="1499" y="1350"/>
                    <a:pt x="1496" y="1335"/>
                  </a:cubicBezTo>
                  <a:cubicBezTo>
                    <a:pt x="1478" y="1166"/>
                    <a:pt x="1452" y="1003"/>
                    <a:pt x="1423" y="834"/>
                  </a:cubicBezTo>
                  <a:cubicBezTo>
                    <a:pt x="1406" y="748"/>
                    <a:pt x="1333" y="681"/>
                    <a:pt x="1240" y="681"/>
                  </a:cubicBezTo>
                  <a:cubicBezTo>
                    <a:pt x="1238" y="681"/>
                    <a:pt x="1236" y="681"/>
                    <a:pt x="1234" y="681"/>
                  </a:cubicBezTo>
                  <a:cubicBezTo>
                    <a:pt x="1135" y="681"/>
                    <a:pt x="1054" y="764"/>
                    <a:pt x="1054" y="866"/>
                  </a:cubicBezTo>
                  <a:lnTo>
                    <a:pt x="1054" y="869"/>
                  </a:lnTo>
                  <a:cubicBezTo>
                    <a:pt x="1054" y="1026"/>
                    <a:pt x="1049" y="1189"/>
                    <a:pt x="1039" y="1346"/>
                  </a:cubicBezTo>
                  <a:cubicBezTo>
                    <a:pt x="1031" y="1425"/>
                    <a:pt x="944" y="1757"/>
                    <a:pt x="935" y="1776"/>
                  </a:cubicBezTo>
                  <a:cubicBezTo>
                    <a:pt x="909" y="1844"/>
                    <a:pt x="863" y="2184"/>
                    <a:pt x="860" y="2305"/>
                  </a:cubicBezTo>
                  <a:cubicBezTo>
                    <a:pt x="860" y="2343"/>
                    <a:pt x="819" y="2452"/>
                    <a:pt x="819" y="2452"/>
                  </a:cubicBezTo>
                  <a:lnTo>
                    <a:pt x="1" y="3493"/>
                  </a:lnTo>
                  <a:lnTo>
                    <a:pt x="886" y="4236"/>
                  </a:lnTo>
                  <a:lnTo>
                    <a:pt x="1584" y="3402"/>
                  </a:lnTo>
                  <a:lnTo>
                    <a:pt x="1589" y="3408"/>
                  </a:lnTo>
                  <a:lnTo>
                    <a:pt x="1997" y="3064"/>
                  </a:lnTo>
                  <a:lnTo>
                    <a:pt x="1996" y="3061"/>
                  </a:lnTo>
                  <a:cubicBezTo>
                    <a:pt x="2110" y="2981"/>
                    <a:pt x="2224" y="2887"/>
                    <a:pt x="2339" y="2780"/>
                  </a:cubicBezTo>
                  <a:cubicBezTo>
                    <a:pt x="2580" y="2545"/>
                    <a:pt x="2764" y="2301"/>
                    <a:pt x="2866" y="2079"/>
                  </a:cubicBezTo>
                  <a:cubicBezTo>
                    <a:pt x="2894" y="2044"/>
                    <a:pt x="2913" y="2007"/>
                    <a:pt x="2923" y="1963"/>
                  </a:cubicBezTo>
                  <a:lnTo>
                    <a:pt x="3031" y="1488"/>
                  </a:lnTo>
                  <a:lnTo>
                    <a:pt x="3043" y="1442"/>
                  </a:lnTo>
                  <a:lnTo>
                    <a:pt x="3049" y="969"/>
                  </a:lnTo>
                  <a:cubicBezTo>
                    <a:pt x="3052" y="910"/>
                    <a:pt x="3011" y="852"/>
                    <a:pt x="2947" y="835"/>
                  </a:cubicBezTo>
                  <a:lnTo>
                    <a:pt x="2948" y="835"/>
                  </a:lnTo>
                  <a:cubicBezTo>
                    <a:pt x="2934" y="832"/>
                    <a:pt x="2919" y="830"/>
                    <a:pt x="2904" y="830"/>
                  </a:cubicBezTo>
                  <a:cubicBezTo>
                    <a:pt x="2900" y="830"/>
                    <a:pt x="2895" y="830"/>
                    <a:pt x="2891" y="831"/>
                  </a:cubicBezTo>
                  <a:lnTo>
                    <a:pt x="2894" y="724"/>
                  </a:lnTo>
                  <a:cubicBezTo>
                    <a:pt x="2895" y="661"/>
                    <a:pt x="2857" y="605"/>
                    <a:pt x="2794" y="585"/>
                  </a:cubicBezTo>
                  <a:cubicBezTo>
                    <a:pt x="2781" y="581"/>
                    <a:pt x="2768" y="579"/>
                    <a:pt x="2754" y="579"/>
                  </a:cubicBezTo>
                  <a:cubicBezTo>
                    <a:pt x="2715" y="579"/>
                    <a:pt x="2677" y="597"/>
                    <a:pt x="2651" y="626"/>
                  </a:cubicBezTo>
                  <a:lnTo>
                    <a:pt x="2685" y="390"/>
                  </a:lnTo>
                  <a:cubicBezTo>
                    <a:pt x="2695" y="325"/>
                    <a:pt x="2657" y="259"/>
                    <a:pt x="2592" y="238"/>
                  </a:cubicBezTo>
                  <a:cubicBezTo>
                    <a:pt x="2577" y="233"/>
                    <a:pt x="2563" y="230"/>
                    <a:pt x="2548" y="230"/>
                  </a:cubicBezTo>
                  <a:cubicBezTo>
                    <a:pt x="2491" y="230"/>
                    <a:pt x="2436" y="267"/>
                    <a:pt x="2416" y="325"/>
                  </a:cubicBezTo>
                  <a:lnTo>
                    <a:pt x="2363" y="482"/>
                  </a:lnTo>
                  <a:lnTo>
                    <a:pt x="2406" y="157"/>
                  </a:lnTo>
                  <a:cubicBezTo>
                    <a:pt x="2413" y="93"/>
                    <a:pt x="2375" y="29"/>
                    <a:pt x="2311" y="7"/>
                  </a:cubicBezTo>
                  <a:cubicBezTo>
                    <a:pt x="2297" y="3"/>
                    <a:pt x="2282" y="0"/>
                    <a:pt x="22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37"/>
            <p:cNvSpPr/>
            <p:nvPr/>
          </p:nvSpPr>
          <p:spPr>
            <a:xfrm>
              <a:off x="7007304" y="3276662"/>
              <a:ext cx="502294" cy="282613"/>
            </a:xfrm>
            <a:custGeom>
              <a:avLst/>
              <a:gdLst/>
              <a:ahLst/>
              <a:cxnLst/>
              <a:rect l="l" t="t" r="r" b="b"/>
              <a:pathLst>
                <a:path w="8197" h="4612" extrusionOk="0">
                  <a:moveTo>
                    <a:pt x="6868" y="1"/>
                  </a:moveTo>
                  <a:lnTo>
                    <a:pt x="4197" y="2407"/>
                  </a:lnTo>
                  <a:lnTo>
                    <a:pt x="1318" y="2063"/>
                  </a:lnTo>
                  <a:cubicBezTo>
                    <a:pt x="1273" y="2058"/>
                    <a:pt x="1228" y="2055"/>
                    <a:pt x="1184" y="2055"/>
                  </a:cubicBezTo>
                  <a:cubicBezTo>
                    <a:pt x="629" y="2055"/>
                    <a:pt x="149" y="2469"/>
                    <a:pt x="79" y="3032"/>
                  </a:cubicBezTo>
                  <a:cubicBezTo>
                    <a:pt x="1" y="3660"/>
                    <a:pt x="461" y="4227"/>
                    <a:pt x="1091" y="4279"/>
                  </a:cubicBezTo>
                  <a:lnTo>
                    <a:pt x="4404" y="4560"/>
                  </a:lnTo>
                  <a:lnTo>
                    <a:pt x="4914" y="4612"/>
                  </a:lnTo>
                  <a:lnTo>
                    <a:pt x="5252" y="4284"/>
                  </a:lnTo>
                  <a:lnTo>
                    <a:pt x="8197" y="1421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37"/>
            <p:cNvSpPr/>
            <p:nvPr/>
          </p:nvSpPr>
          <p:spPr>
            <a:xfrm>
              <a:off x="7252903" y="3837719"/>
              <a:ext cx="90201" cy="92284"/>
            </a:xfrm>
            <a:custGeom>
              <a:avLst/>
              <a:gdLst/>
              <a:ahLst/>
              <a:cxnLst/>
              <a:rect l="l" t="t" r="r" b="b"/>
              <a:pathLst>
                <a:path w="1472" h="1506" extrusionOk="0">
                  <a:moveTo>
                    <a:pt x="1021" y="1"/>
                  </a:moveTo>
                  <a:cubicBezTo>
                    <a:pt x="887" y="30"/>
                    <a:pt x="726" y="74"/>
                    <a:pt x="555" y="132"/>
                  </a:cubicBezTo>
                  <a:cubicBezTo>
                    <a:pt x="331" y="208"/>
                    <a:pt x="136" y="292"/>
                    <a:pt x="0" y="367"/>
                  </a:cubicBezTo>
                  <a:lnTo>
                    <a:pt x="60" y="560"/>
                  </a:lnTo>
                  <a:lnTo>
                    <a:pt x="354" y="1505"/>
                  </a:lnTo>
                  <a:lnTo>
                    <a:pt x="1471" y="1446"/>
                  </a:lnTo>
                  <a:lnTo>
                    <a:pt x="1092" y="228"/>
                  </a:lnTo>
                  <a:lnTo>
                    <a:pt x="1021" y="1"/>
                  </a:lnTo>
                  <a:close/>
                </a:path>
              </a:pathLst>
            </a:custGeom>
            <a:solidFill>
              <a:srgbClr val="C94A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37"/>
            <p:cNvSpPr/>
            <p:nvPr/>
          </p:nvSpPr>
          <p:spPr>
            <a:xfrm>
              <a:off x="7399969" y="3936621"/>
              <a:ext cx="69121" cy="82603"/>
            </a:xfrm>
            <a:custGeom>
              <a:avLst/>
              <a:gdLst/>
              <a:ahLst/>
              <a:cxnLst/>
              <a:rect l="l" t="t" r="r" b="b"/>
              <a:pathLst>
                <a:path w="1128" h="1348" extrusionOk="0">
                  <a:moveTo>
                    <a:pt x="297" y="0"/>
                  </a:moveTo>
                  <a:cubicBezTo>
                    <a:pt x="252" y="0"/>
                    <a:pt x="206" y="12"/>
                    <a:pt x="164" y="38"/>
                  </a:cubicBezTo>
                  <a:cubicBezTo>
                    <a:pt x="41" y="112"/>
                    <a:pt x="1" y="272"/>
                    <a:pt x="74" y="394"/>
                  </a:cubicBezTo>
                  <a:cubicBezTo>
                    <a:pt x="80" y="403"/>
                    <a:pt x="86" y="413"/>
                    <a:pt x="92" y="422"/>
                  </a:cubicBezTo>
                  <a:lnTo>
                    <a:pt x="92" y="420"/>
                  </a:lnTo>
                  <a:lnTo>
                    <a:pt x="754" y="1272"/>
                  </a:lnTo>
                  <a:cubicBezTo>
                    <a:pt x="793" y="1322"/>
                    <a:pt x="851" y="1348"/>
                    <a:pt x="909" y="1348"/>
                  </a:cubicBezTo>
                  <a:cubicBezTo>
                    <a:pt x="951" y="1348"/>
                    <a:pt x="993" y="1335"/>
                    <a:pt x="1028" y="1307"/>
                  </a:cubicBezTo>
                  <a:cubicBezTo>
                    <a:pt x="1107" y="1245"/>
                    <a:pt x="1127" y="1135"/>
                    <a:pt x="1077" y="1051"/>
                  </a:cubicBezTo>
                  <a:lnTo>
                    <a:pt x="521" y="128"/>
                  </a:lnTo>
                  <a:cubicBezTo>
                    <a:pt x="472" y="46"/>
                    <a:pt x="386" y="0"/>
                    <a:pt x="2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37"/>
            <p:cNvSpPr/>
            <p:nvPr/>
          </p:nvSpPr>
          <p:spPr>
            <a:xfrm>
              <a:off x="7326314" y="3945445"/>
              <a:ext cx="93694" cy="62013"/>
            </a:xfrm>
            <a:custGeom>
              <a:avLst/>
              <a:gdLst/>
              <a:ahLst/>
              <a:cxnLst/>
              <a:rect l="l" t="t" r="r" b="b"/>
              <a:pathLst>
                <a:path w="1529" h="1012" extrusionOk="0">
                  <a:moveTo>
                    <a:pt x="369" y="0"/>
                  </a:moveTo>
                  <a:cubicBezTo>
                    <a:pt x="296" y="0"/>
                    <a:pt x="222" y="25"/>
                    <a:pt x="160" y="75"/>
                  </a:cubicBezTo>
                  <a:cubicBezTo>
                    <a:pt x="20" y="191"/>
                    <a:pt x="0" y="398"/>
                    <a:pt x="116" y="540"/>
                  </a:cubicBezTo>
                  <a:cubicBezTo>
                    <a:pt x="137" y="566"/>
                    <a:pt x="162" y="587"/>
                    <a:pt x="188" y="604"/>
                  </a:cubicBezTo>
                  <a:lnTo>
                    <a:pt x="200" y="613"/>
                  </a:lnTo>
                  <a:cubicBezTo>
                    <a:pt x="276" y="662"/>
                    <a:pt x="342" y="700"/>
                    <a:pt x="415" y="741"/>
                  </a:cubicBezTo>
                  <a:cubicBezTo>
                    <a:pt x="486" y="779"/>
                    <a:pt x="560" y="817"/>
                    <a:pt x="636" y="851"/>
                  </a:cubicBezTo>
                  <a:cubicBezTo>
                    <a:pt x="712" y="886"/>
                    <a:pt x="793" y="918"/>
                    <a:pt x="881" y="944"/>
                  </a:cubicBezTo>
                  <a:cubicBezTo>
                    <a:pt x="970" y="968"/>
                    <a:pt x="1057" y="999"/>
                    <a:pt x="1239" y="1011"/>
                  </a:cubicBezTo>
                  <a:cubicBezTo>
                    <a:pt x="1243" y="1011"/>
                    <a:pt x="1247" y="1011"/>
                    <a:pt x="1251" y="1011"/>
                  </a:cubicBezTo>
                  <a:cubicBezTo>
                    <a:pt x="1529" y="1011"/>
                    <a:pt x="1338" y="677"/>
                    <a:pt x="1058" y="525"/>
                  </a:cubicBezTo>
                  <a:cubicBezTo>
                    <a:pt x="1009" y="493"/>
                    <a:pt x="959" y="453"/>
                    <a:pt x="909" y="409"/>
                  </a:cubicBezTo>
                  <a:cubicBezTo>
                    <a:pt x="858" y="365"/>
                    <a:pt x="810" y="317"/>
                    <a:pt x="761" y="269"/>
                  </a:cubicBezTo>
                  <a:cubicBezTo>
                    <a:pt x="714" y="221"/>
                    <a:pt x="663" y="168"/>
                    <a:pt x="625" y="121"/>
                  </a:cubicBezTo>
                  <a:cubicBezTo>
                    <a:pt x="560" y="41"/>
                    <a:pt x="465" y="0"/>
                    <a:pt x="369" y="0"/>
                  </a:cubicBezTo>
                  <a:close/>
                </a:path>
              </a:pathLst>
            </a:custGeom>
            <a:solidFill>
              <a:srgbClr val="C94A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37"/>
            <p:cNvSpPr/>
            <p:nvPr/>
          </p:nvSpPr>
          <p:spPr>
            <a:xfrm>
              <a:off x="7269632" y="3914132"/>
              <a:ext cx="162080" cy="69918"/>
            </a:xfrm>
            <a:custGeom>
              <a:avLst/>
              <a:gdLst/>
              <a:ahLst/>
              <a:cxnLst/>
              <a:rect l="l" t="t" r="r" b="b"/>
              <a:pathLst>
                <a:path w="2645" h="1141" extrusionOk="0">
                  <a:moveTo>
                    <a:pt x="0" y="1"/>
                  </a:moveTo>
                  <a:cubicBezTo>
                    <a:pt x="0" y="216"/>
                    <a:pt x="142" y="604"/>
                    <a:pt x="404" y="796"/>
                  </a:cubicBezTo>
                  <a:lnTo>
                    <a:pt x="927" y="1100"/>
                  </a:lnTo>
                  <a:cubicBezTo>
                    <a:pt x="976" y="1128"/>
                    <a:pt x="1029" y="1141"/>
                    <a:pt x="1082" y="1141"/>
                  </a:cubicBezTo>
                  <a:cubicBezTo>
                    <a:pt x="1190" y="1141"/>
                    <a:pt x="1295" y="1085"/>
                    <a:pt x="1354" y="985"/>
                  </a:cubicBezTo>
                  <a:cubicBezTo>
                    <a:pt x="1389" y="923"/>
                    <a:pt x="1395" y="856"/>
                    <a:pt x="1387" y="790"/>
                  </a:cubicBezTo>
                  <a:lnTo>
                    <a:pt x="2433" y="790"/>
                  </a:lnTo>
                  <a:cubicBezTo>
                    <a:pt x="2550" y="790"/>
                    <a:pt x="2645" y="696"/>
                    <a:pt x="2645" y="578"/>
                  </a:cubicBezTo>
                  <a:cubicBezTo>
                    <a:pt x="2645" y="473"/>
                    <a:pt x="2568" y="385"/>
                    <a:pt x="2465" y="36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C94A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37"/>
            <p:cNvSpPr/>
            <p:nvPr/>
          </p:nvSpPr>
          <p:spPr>
            <a:xfrm>
              <a:off x="7119196" y="3453509"/>
              <a:ext cx="251913" cy="475455"/>
            </a:xfrm>
            <a:custGeom>
              <a:avLst/>
              <a:gdLst/>
              <a:ahLst/>
              <a:cxnLst/>
              <a:rect l="l" t="t" r="r" b="b"/>
              <a:pathLst>
                <a:path w="4111" h="7759" extrusionOk="0">
                  <a:moveTo>
                    <a:pt x="2188" y="0"/>
                  </a:moveTo>
                  <a:lnTo>
                    <a:pt x="1" y="601"/>
                  </a:lnTo>
                  <a:lnTo>
                    <a:pt x="1074" y="4196"/>
                  </a:lnTo>
                  <a:lnTo>
                    <a:pt x="2251" y="7759"/>
                  </a:lnTo>
                  <a:lnTo>
                    <a:pt x="4110" y="7187"/>
                  </a:lnTo>
                  <a:lnTo>
                    <a:pt x="3095" y="3608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37"/>
            <p:cNvSpPr/>
            <p:nvPr/>
          </p:nvSpPr>
          <p:spPr>
            <a:xfrm>
              <a:off x="7114661" y="3364840"/>
              <a:ext cx="76536" cy="68325"/>
            </a:xfrm>
            <a:custGeom>
              <a:avLst/>
              <a:gdLst/>
              <a:ahLst/>
              <a:cxnLst/>
              <a:rect l="l" t="t" r="r" b="b"/>
              <a:pathLst>
                <a:path w="1249" h="1115" extrusionOk="0">
                  <a:moveTo>
                    <a:pt x="500" y="1"/>
                  </a:moveTo>
                  <a:lnTo>
                    <a:pt x="0" y="558"/>
                  </a:lnTo>
                  <a:lnTo>
                    <a:pt x="874" y="1115"/>
                  </a:lnTo>
                  <a:lnTo>
                    <a:pt x="1249" y="344"/>
                  </a:lnTo>
                  <a:lnTo>
                    <a:pt x="5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37"/>
            <p:cNvSpPr/>
            <p:nvPr/>
          </p:nvSpPr>
          <p:spPr>
            <a:xfrm>
              <a:off x="7079059" y="3510007"/>
              <a:ext cx="128561" cy="401492"/>
            </a:xfrm>
            <a:custGeom>
              <a:avLst/>
              <a:gdLst/>
              <a:ahLst/>
              <a:cxnLst/>
              <a:rect l="l" t="t" r="r" b="b"/>
              <a:pathLst>
                <a:path w="2098" h="6552" extrusionOk="0">
                  <a:moveTo>
                    <a:pt x="718" y="0"/>
                  </a:moveTo>
                  <a:lnTo>
                    <a:pt x="1" y="6067"/>
                  </a:lnTo>
                  <a:lnTo>
                    <a:pt x="1961" y="6551"/>
                  </a:lnTo>
                  <a:lnTo>
                    <a:pt x="2098" y="2088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37"/>
            <p:cNvSpPr/>
            <p:nvPr/>
          </p:nvSpPr>
          <p:spPr>
            <a:xfrm>
              <a:off x="7393351" y="4244296"/>
              <a:ext cx="168820" cy="187755"/>
            </a:xfrm>
            <a:custGeom>
              <a:avLst/>
              <a:gdLst/>
              <a:ahLst/>
              <a:cxnLst/>
              <a:rect l="l" t="t" r="r" b="b"/>
              <a:pathLst>
                <a:path w="2755" h="3064" extrusionOk="0">
                  <a:moveTo>
                    <a:pt x="1686" y="1"/>
                  </a:moveTo>
                  <a:lnTo>
                    <a:pt x="1" y="797"/>
                  </a:lnTo>
                  <a:lnTo>
                    <a:pt x="1069" y="3063"/>
                  </a:lnTo>
                  <a:lnTo>
                    <a:pt x="2755" y="2267"/>
                  </a:lnTo>
                  <a:lnTo>
                    <a:pt x="168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37"/>
            <p:cNvSpPr/>
            <p:nvPr/>
          </p:nvSpPr>
          <p:spPr>
            <a:xfrm>
              <a:off x="7082613" y="3883248"/>
              <a:ext cx="469204" cy="497147"/>
            </a:xfrm>
            <a:custGeom>
              <a:avLst/>
              <a:gdLst/>
              <a:ahLst/>
              <a:cxnLst/>
              <a:rect l="l" t="t" r="r" b="b"/>
              <a:pathLst>
                <a:path w="7657" h="8113" extrusionOk="0">
                  <a:moveTo>
                    <a:pt x="154" y="0"/>
                  </a:moveTo>
                  <a:lnTo>
                    <a:pt x="0" y="3238"/>
                  </a:lnTo>
                  <a:lnTo>
                    <a:pt x="3198" y="3259"/>
                  </a:lnTo>
                  <a:lnTo>
                    <a:pt x="5244" y="8112"/>
                  </a:lnTo>
                  <a:lnTo>
                    <a:pt x="7657" y="7166"/>
                  </a:lnTo>
                  <a:lnTo>
                    <a:pt x="5520" y="1282"/>
                  </a:lnTo>
                  <a:cubicBezTo>
                    <a:pt x="5340" y="790"/>
                    <a:pt x="4887" y="418"/>
                    <a:pt x="4331" y="369"/>
                  </a:cubicBezTo>
                  <a:lnTo>
                    <a:pt x="4235" y="36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37"/>
            <p:cNvSpPr/>
            <p:nvPr/>
          </p:nvSpPr>
          <p:spPr>
            <a:xfrm>
              <a:off x="7462411" y="4336947"/>
              <a:ext cx="279059" cy="178564"/>
            </a:xfrm>
            <a:custGeom>
              <a:avLst/>
              <a:gdLst/>
              <a:ahLst/>
              <a:cxnLst/>
              <a:rect l="l" t="t" r="r" b="b"/>
              <a:pathLst>
                <a:path w="4554" h="2914" extrusionOk="0">
                  <a:moveTo>
                    <a:pt x="4298" y="1"/>
                  </a:moveTo>
                  <a:lnTo>
                    <a:pt x="0" y="2347"/>
                  </a:lnTo>
                  <a:lnTo>
                    <a:pt x="143" y="2607"/>
                  </a:lnTo>
                  <a:cubicBezTo>
                    <a:pt x="250" y="2803"/>
                    <a:pt x="451" y="2913"/>
                    <a:pt x="658" y="2913"/>
                  </a:cubicBezTo>
                  <a:cubicBezTo>
                    <a:pt x="753" y="2913"/>
                    <a:pt x="849" y="2890"/>
                    <a:pt x="938" y="2842"/>
                  </a:cubicBezTo>
                  <a:lnTo>
                    <a:pt x="4029" y="1155"/>
                  </a:lnTo>
                  <a:cubicBezTo>
                    <a:pt x="4411" y="946"/>
                    <a:pt x="4553" y="466"/>
                    <a:pt x="4344" y="83"/>
                  </a:cubicBezTo>
                  <a:lnTo>
                    <a:pt x="429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37"/>
            <p:cNvSpPr/>
            <p:nvPr/>
          </p:nvSpPr>
          <p:spPr>
            <a:xfrm>
              <a:off x="7445008" y="4334190"/>
              <a:ext cx="307799" cy="156810"/>
            </a:xfrm>
            <a:custGeom>
              <a:avLst/>
              <a:gdLst/>
              <a:ahLst/>
              <a:cxnLst/>
              <a:rect l="l" t="t" r="r" b="b"/>
              <a:pathLst>
                <a:path w="5023" h="2559" extrusionOk="0">
                  <a:moveTo>
                    <a:pt x="1505" y="0"/>
                  </a:moveTo>
                  <a:cubicBezTo>
                    <a:pt x="1505" y="0"/>
                    <a:pt x="1520" y="679"/>
                    <a:pt x="1060" y="982"/>
                  </a:cubicBezTo>
                  <a:cubicBezTo>
                    <a:pt x="733" y="1197"/>
                    <a:pt x="338" y="1228"/>
                    <a:pt x="135" y="1228"/>
                  </a:cubicBezTo>
                  <a:cubicBezTo>
                    <a:pt x="51" y="1228"/>
                    <a:pt x="1" y="1223"/>
                    <a:pt x="1" y="1223"/>
                  </a:cubicBezTo>
                  <a:lnTo>
                    <a:pt x="1" y="1223"/>
                  </a:lnTo>
                  <a:cubicBezTo>
                    <a:pt x="1" y="1223"/>
                    <a:pt x="28" y="2306"/>
                    <a:pt x="446" y="2530"/>
                  </a:cubicBezTo>
                  <a:cubicBezTo>
                    <a:pt x="482" y="2550"/>
                    <a:pt x="528" y="2559"/>
                    <a:pt x="581" y="2559"/>
                  </a:cubicBezTo>
                  <a:cubicBezTo>
                    <a:pt x="1138" y="2559"/>
                    <a:pt x="2508" y="1595"/>
                    <a:pt x="2508" y="1595"/>
                  </a:cubicBezTo>
                  <a:cubicBezTo>
                    <a:pt x="5023" y="413"/>
                    <a:pt x="4572" y="34"/>
                    <a:pt x="4572" y="34"/>
                  </a:cubicBezTo>
                  <a:lnTo>
                    <a:pt x="4572" y="34"/>
                  </a:lnTo>
                  <a:lnTo>
                    <a:pt x="4293" y="95"/>
                  </a:lnTo>
                  <a:cubicBezTo>
                    <a:pt x="3928" y="172"/>
                    <a:pt x="3556" y="211"/>
                    <a:pt x="3185" y="211"/>
                  </a:cubicBezTo>
                  <a:cubicBezTo>
                    <a:pt x="2832" y="211"/>
                    <a:pt x="2480" y="176"/>
                    <a:pt x="2133" y="107"/>
                  </a:cubicBezTo>
                  <a:cubicBezTo>
                    <a:pt x="1682" y="17"/>
                    <a:pt x="1505" y="0"/>
                    <a:pt x="15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37"/>
            <p:cNvSpPr/>
            <p:nvPr/>
          </p:nvSpPr>
          <p:spPr>
            <a:xfrm>
              <a:off x="6944862" y="4357046"/>
              <a:ext cx="138488" cy="122985"/>
            </a:xfrm>
            <a:custGeom>
              <a:avLst/>
              <a:gdLst/>
              <a:ahLst/>
              <a:cxnLst/>
              <a:rect l="l" t="t" r="r" b="b"/>
              <a:pathLst>
                <a:path w="2260" h="2007" extrusionOk="0">
                  <a:moveTo>
                    <a:pt x="561" y="1"/>
                  </a:moveTo>
                  <a:lnTo>
                    <a:pt x="0" y="1237"/>
                  </a:lnTo>
                  <a:lnTo>
                    <a:pt x="1698" y="2007"/>
                  </a:lnTo>
                  <a:lnTo>
                    <a:pt x="2259" y="769"/>
                  </a:lnTo>
                  <a:lnTo>
                    <a:pt x="561" y="1"/>
                  </a:lnTo>
                  <a:close/>
                </a:path>
              </a:pathLst>
            </a:custGeom>
            <a:solidFill>
              <a:srgbClr val="232D6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37"/>
            <p:cNvSpPr/>
            <p:nvPr/>
          </p:nvSpPr>
          <p:spPr>
            <a:xfrm>
              <a:off x="6788421" y="3865784"/>
              <a:ext cx="501437" cy="550765"/>
            </a:xfrm>
            <a:custGeom>
              <a:avLst/>
              <a:gdLst/>
              <a:ahLst/>
              <a:cxnLst/>
              <a:rect l="l" t="t" r="r" b="b"/>
              <a:pathLst>
                <a:path w="8183" h="8988" extrusionOk="0">
                  <a:moveTo>
                    <a:pt x="2303" y="0"/>
                  </a:moveTo>
                  <a:lnTo>
                    <a:pt x="2193" y="433"/>
                  </a:lnTo>
                  <a:lnTo>
                    <a:pt x="886" y="285"/>
                  </a:lnTo>
                  <a:lnTo>
                    <a:pt x="886" y="285"/>
                  </a:lnTo>
                  <a:cubicBezTo>
                    <a:pt x="886" y="285"/>
                    <a:pt x="0" y="2431"/>
                    <a:pt x="2358" y="3291"/>
                  </a:cubicBezTo>
                  <a:cubicBezTo>
                    <a:pt x="2361" y="3292"/>
                    <a:pt x="2364" y="3294"/>
                    <a:pt x="2367" y="3294"/>
                  </a:cubicBezTo>
                  <a:cubicBezTo>
                    <a:pt x="2442" y="3331"/>
                    <a:pt x="2523" y="3363"/>
                    <a:pt x="2608" y="3381"/>
                  </a:cubicBezTo>
                  <a:lnTo>
                    <a:pt x="4532" y="3799"/>
                  </a:lnTo>
                  <a:lnTo>
                    <a:pt x="2788" y="7917"/>
                  </a:lnTo>
                  <a:lnTo>
                    <a:pt x="5151" y="8987"/>
                  </a:lnTo>
                  <a:lnTo>
                    <a:pt x="7877" y="3352"/>
                  </a:lnTo>
                  <a:cubicBezTo>
                    <a:pt x="7909" y="3285"/>
                    <a:pt x="7940" y="3206"/>
                    <a:pt x="7963" y="3131"/>
                  </a:cubicBezTo>
                  <a:cubicBezTo>
                    <a:pt x="8182" y="2376"/>
                    <a:pt x="7749" y="1587"/>
                    <a:pt x="6995" y="1367"/>
                  </a:cubicBezTo>
                  <a:lnTo>
                    <a:pt x="6911" y="1343"/>
                  </a:lnTo>
                  <a:lnTo>
                    <a:pt x="4801" y="727"/>
                  </a:lnTo>
                  <a:lnTo>
                    <a:pt x="23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37"/>
            <p:cNvSpPr/>
            <p:nvPr/>
          </p:nvSpPr>
          <p:spPr>
            <a:xfrm>
              <a:off x="6897985" y="4425493"/>
              <a:ext cx="275750" cy="184875"/>
            </a:xfrm>
            <a:custGeom>
              <a:avLst/>
              <a:gdLst/>
              <a:ahLst/>
              <a:cxnLst/>
              <a:rect l="l" t="t" r="r" b="b"/>
              <a:pathLst>
                <a:path w="4500" h="3017" extrusionOk="0">
                  <a:moveTo>
                    <a:pt x="325" y="1"/>
                  </a:moveTo>
                  <a:lnTo>
                    <a:pt x="169" y="255"/>
                  </a:lnTo>
                  <a:cubicBezTo>
                    <a:pt x="0" y="531"/>
                    <a:pt x="85" y="893"/>
                    <a:pt x="363" y="1060"/>
                  </a:cubicBezTo>
                  <a:lnTo>
                    <a:pt x="3364" y="2900"/>
                  </a:lnTo>
                  <a:cubicBezTo>
                    <a:pt x="3493" y="2979"/>
                    <a:pt x="3635" y="3017"/>
                    <a:pt x="3776" y="3017"/>
                  </a:cubicBezTo>
                  <a:cubicBezTo>
                    <a:pt x="4042" y="3017"/>
                    <a:pt x="4302" y="2883"/>
                    <a:pt x="4451" y="2639"/>
                  </a:cubicBezTo>
                  <a:lnTo>
                    <a:pt x="4500" y="2560"/>
                  </a:lnTo>
                  <a:lnTo>
                    <a:pt x="32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37"/>
            <p:cNvSpPr/>
            <p:nvPr/>
          </p:nvSpPr>
          <p:spPr>
            <a:xfrm>
              <a:off x="6914591" y="4374694"/>
              <a:ext cx="259450" cy="213063"/>
            </a:xfrm>
            <a:custGeom>
              <a:avLst/>
              <a:gdLst/>
              <a:ahLst/>
              <a:cxnLst/>
              <a:rect l="l" t="t" r="r" b="b"/>
              <a:pathLst>
                <a:path w="4234" h="3477" extrusionOk="0">
                  <a:moveTo>
                    <a:pt x="2735" y="697"/>
                  </a:moveTo>
                  <a:cubicBezTo>
                    <a:pt x="2735" y="697"/>
                    <a:pt x="2735" y="698"/>
                    <a:pt x="2735" y="698"/>
                  </a:cubicBezTo>
                  <a:lnTo>
                    <a:pt x="2735" y="698"/>
                  </a:lnTo>
                  <a:cubicBezTo>
                    <a:pt x="2736" y="698"/>
                    <a:pt x="2736" y="697"/>
                    <a:pt x="2736" y="697"/>
                  </a:cubicBezTo>
                  <a:close/>
                  <a:moveTo>
                    <a:pt x="927" y="1"/>
                  </a:moveTo>
                  <a:cubicBezTo>
                    <a:pt x="927" y="1"/>
                    <a:pt x="0" y="566"/>
                    <a:pt x="14" y="1039"/>
                  </a:cubicBezTo>
                  <a:cubicBezTo>
                    <a:pt x="28" y="1511"/>
                    <a:pt x="1852" y="2362"/>
                    <a:pt x="1852" y="2362"/>
                  </a:cubicBezTo>
                  <a:cubicBezTo>
                    <a:pt x="3170" y="3283"/>
                    <a:pt x="3760" y="3477"/>
                    <a:pt x="4023" y="3477"/>
                  </a:cubicBezTo>
                  <a:cubicBezTo>
                    <a:pt x="4215" y="3477"/>
                    <a:pt x="4233" y="3374"/>
                    <a:pt x="4233" y="3374"/>
                  </a:cubicBezTo>
                  <a:lnTo>
                    <a:pt x="4043" y="3161"/>
                  </a:lnTo>
                  <a:cubicBezTo>
                    <a:pt x="3556" y="2619"/>
                    <a:pt x="3188" y="1984"/>
                    <a:pt x="2956" y="1295"/>
                  </a:cubicBezTo>
                  <a:cubicBezTo>
                    <a:pt x="2815" y="876"/>
                    <a:pt x="2741" y="710"/>
                    <a:pt x="2735" y="698"/>
                  </a:cubicBezTo>
                  <a:lnTo>
                    <a:pt x="2735" y="698"/>
                  </a:lnTo>
                  <a:cubicBezTo>
                    <a:pt x="2714" y="711"/>
                    <a:pt x="2407" y="888"/>
                    <a:pt x="2055" y="888"/>
                  </a:cubicBezTo>
                  <a:cubicBezTo>
                    <a:pt x="1926" y="888"/>
                    <a:pt x="1791" y="864"/>
                    <a:pt x="1662" y="799"/>
                  </a:cubicBezTo>
                  <a:cubicBezTo>
                    <a:pt x="1169" y="551"/>
                    <a:pt x="927" y="1"/>
                    <a:pt x="9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37"/>
            <p:cNvSpPr/>
            <p:nvPr/>
          </p:nvSpPr>
          <p:spPr>
            <a:xfrm>
              <a:off x="7023236" y="3230336"/>
              <a:ext cx="142103" cy="164654"/>
            </a:xfrm>
            <a:custGeom>
              <a:avLst/>
              <a:gdLst/>
              <a:ahLst/>
              <a:cxnLst/>
              <a:rect l="l" t="t" r="r" b="b"/>
              <a:pathLst>
                <a:path w="2319" h="2687" extrusionOk="0">
                  <a:moveTo>
                    <a:pt x="300" y="1"/>
                  </a:moveTo>
                  <a:lnTo>
                    <a:pt x="0" y="2214"/>
                  </a:lnTo>
                  <a:lnTo>
                    <a:pt x="1998" y="2686"/>
                  </a:lnTo>
                  <a:lnTo>
                    <a:pt x="2318" y="447"/>
                  </a:lnTo>
                  <a:lnTo>
                    <a:pt x="3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37"/>
            <p:cNvSpPr/>
            <p:nvPr/>
          </p:nvSpPr>
          <p:spPr>
            <a:xfrm>
              <a:off x="7063924" y="3219858"/>
              <a:ext cx="101415" cy="129480"/>
            </a:xfrm>
            <a:custGeom>
              <a:avLst/>
              <a:gdLst/>
              <a:ahLst/>
              <a:cxnLst/>
              <a:rect l="l" t="t" r="r" b="b"/>
              <a:pathLst>
                <a:path w="1655" h="2113" extrusionOk="0">
                  <a:moveTo>
                    <a:pt x="8" y="1"/>
                  </a:moveTo>
                  <a:lnTo>
                    <a:pt x="1" y="85"/>
                  </a:lnTo>
                  <a:cubicBezTo>
                    <a:pt x="211" y="1085"/>
                    <a:pt x="760" y="1864"/>
                    <a:pt x="1438" y="2112"/>
                  </a:cubicBezTo>
                  <a:lnTo>
                    <a:pt x="1572" y="1179"/>
                  </a:lnTo>
                  <a:lnTo>
                    <a:pt x="1654" y="289"/>
                  </a:lnTo>
                  <a:lnTo>
                    <a:pt x="1525" y="260"/>
                  </a:lnTo>
                  <a:lnTo>
                    <a:pt x="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7"/>
            <p:cNvSpPr/>
            <p:nvPr/>
          </p:nvSpPr>
          <p:spPr>
            <a:xfrm>
              <a:off x="6963551" y="2966169"/>
              <a:ext cx="340889" cy="347016"/>
            </a:xfrm>
            <a:custGeom>
              <a:avLst/>
              <a:gdLst/>
              <a:ahLst/>
              <a:cxnLst/>
              <a:rect l="l" t="t" r="r" b="b"/>
              <a:pathLst>
                <a:path w="5563" h="5663" extrusionOk="0">
                  <a:moveTo>
                    <a:pt x="2327" y="1"/>
                  </a:moveTo>
                  <a:cubicBezTo>
                    <a:pt x="2047" y="1"/>
                    <a:pt x="1772" y="59"/>
                    <a:pt x="1514" y="182"/>
                  </a:cubicBezTo>
                  <a:cubicBezTo>
                    <a:pt x="364" y="733"/>
                    <a:pt x="0" y="2364"/>
                    <a:pt x="700" y="3827"/>
                  </a:cubicBezTo>
                  <a:cubicBezTo>
                    <a:pt x="1242" y="4962"/>
                    <a:pt x="2266" y="5663"/>
                    <a:pt x="3234" y="5663"/>
                  </a:cubicBezTo>
                  <a:cubicBezTo>
                    <a:pt x="3514" y="5663"/>
                    <a:pt x="3789" y="5604"/>
                    <a:pt x="4047" y="5481"/>
                  </a:cubicBezTo>
                  <a:cubicBezTo>
                    <a:pt x="5198" y="4931"/>
                    <a:pt x="5562" y="3300"/>
                    <a:pt x="4862" y="1836"/>
                  </a:cubicBezTo>
                  <a:cubicBezTo>
                    <a:pt x="4320" y="701"/>
                    <a:pt x="3296" y="1"/>
                    <a:pt x="23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7"/>
            <p:cNvSpPr/>
            <p:nvPr/>
          </p:nvSpPr>
          <p:spPr>
            <a:xfrm>
              <a:off x="6838178" y="2930505"/>
              <a:ext cx="417486" cy="368464"/>
            </a:xfrm>
            <a:custGeom>
              <a:avLst/>
              <a:gdLst/>
              <a:ahLst/>
              <a:cxnLst/>
              <a:rect l="l" t="t" r="r" b="b"/>
              <a:pathLst>
                <a:path w="6813" h="6013" extrusionOk="0">
                  <a:moveTo>
                    <a:pt x="4081" y="0"/>
                  </a:moveTo>
                  <a:cubicBezTo>
                    <a:pt x="3494" y="0"/>
                    <a:pt x="2852" y="211"/>
                    <a:pt x="2304" y="671"/>
                  </a:cubicBezTo>
                  <a:cubicBezTo>
                    <a:pt x="1970" y="952"/>
                    <a:pt x="1737" y="1234"/>
                    <a:pt x="1584" y="1516"/>
                  </a:cubicBezTo>
                  <a:cubicBezTo>
                    <a:pt x="1500" y="1371"/>
                    <a:pt x="1439" y="1199"/>
                    <a:pt x="1420" y="992"/>
                  </a:cubicBezTo>
                  <a:cubicBezTo>
                    <a:pt x="1420" y="992"/>
                    <a:pt x="1197" y="1115"/>
                    <a:pt x="1307" y="1517"/>
                  </a:cubicBezTo>
                  <a:cubicBezTo>
                    <a:pt x="1135" y="1488"/>
                    <a:pt x="984" y="1475"/>
                    <a:pt x="853" y="1475"/>
                  </a:cubicBezTo>
                  <a:cubicBezTo>
                    <a:pt x="139" y="1475"/>
                    <a:pt x="1" y="1850"/>
                    <a:pt x="1" y="1850"/>
                  </a:cubicBezTo>
                  <a:cubicBezTo>
                    <a:pt x="190" y="1793"/>
                    <a:pt x="361" y="1769"/>
                    <a:pt x="513" y="1769"/>
                  </a:cubicBezTo>
                  <a:cubicBezTo>
                    <a:pt x="790" y="1769"/>
                    <a:pt x="1009" y="1849"/>
                    <a:pt x="1180" y="1958"/>
                  </a:cubicBezTo>
                  <a:cubicBezTo>
                    <a:pt x="1087" y="2063"/>
                    <a:pt x="1005" y="2231"/>
                    <a:pt x="936" y="2482"/>
                  </a:cubicBezTo>
                  <a:cubicBezTo>
                    <a:pt x="403" y="4470"/>
                    <a:pt x="2019" y="5526"/>
                    <a:pt x="3169" y="6012"/>
                  </a:cubicBezTo>
                  <a:lnTo>
                    <a:pt x="3276" y="5221"/>
                  </a:lnTo>
                  <a:cubicBezTo>
                    <a:pt x="3072" y="4985"/>
                    <a:pt x="2890" y="4712"/>
                    <a:pt x="2746" y="4409"/>
                  </a:cubicBezTo>
                  <a:cubicBezTo>
                    <a:pt x="2691" y="4293"/>
                    <a:pt x="2644" y="4174"/>
                    <a:pt x="2601" y="4057"/>
                  </a:cubicBezTo>
                  <a:lnTo>
                    <a:pt x="2601" y="4057"/>
                  </a:lnTo>
                  <a:cubicBezTo>
                    <a:pt x="2831" y="4151"/>
                    <a:pt x="3082" y="4202"/>
                    <a:pt x="3343" y="4202"/>
                  </a:cubicBezTo>
                  <a:cubicBezTo>
                    <a:pt x="3804" y="4202"/>
                    <a:pt x="4296" y="4041"/>
                    <a:pt x="4764" y="3671"/>
                  </a:cubicBezTo>
                  <a:cubicBezTo>
                    <a:pt x="5433" y="3139"/>
                    <a:pt x="5826" y="2421"/>
                    <a:pt x="5884" y="1760"/>
                  </a:cubicBezTo>
                  <a:cubicBezTo>
                    <a:pt x="6812" y="1478"/>
                    <a:pt x="6584" y="714"/>
                    <a:pt x="6584" y="714"/>
                  </a:cubicBezTo>
                  <a:lnTo>
                    <a:pt x="6584" y="714"/>
                  </a:lnTo>
                  <a:cubicBezTo>
                    <a:pt x="6476" y="779"/>
                    <a:pt x="6366" y="806"/>
                    <a:pt x="6256" y="806"/>
                  </a:cubicBezTo>
                  <a:cubicBezTo>
                    <a:pt x="5866" y="806"/>
                    <a:pt x="5476" y="467"/>
                    <a:pt x="5200" y="306"/>
                  </a:cubicBezTo>
                  <a:cubicBezTo>
                    <a:pt x="4889" y="107"/>
                    <a:pt x="4499" y="0"/>
                    <a:pt x="40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37"/>
            <p:cNvSpPr/>
            <p:nvPr/>
          </p:nvSpPr>
          <p:spPr>
            <a:xfrm>
              <a:off x="6966309" y="3143628"/>
              <a:ext cx="113854" cy="103376"/>
            </a:xfrm>
            <a:custGeom>
              <a:avLst/>
              <a:gdLst/>
              <a:ahLst/>
              <a:cxnLst/>
              <a:rect l="l" t="t" r="r" b="b"/>
              <a:pathLst>
                <a:path w="1858" h="1687" extrusionOk="0">
                  <a:moveTo>
                    <a:pt x="930" y="0"/>
                  </a:moveTo>
                  <a:cubicBezTo>
                    <a:pt x="864" y="0"/>
                    <a:pt x="798" y="8"/>
                    <a:pt x="731" y="24"/>
                  </a:cubicBezTo>
                  <a:cubicBezTo>
                    <a:pt x="278" y="132"/>
                    <a:pt x="1" y="588"/>
                    <a:pt x="109" y="1041"/>
                  </a:cubicBezTo>
                  <a:cubicBezTo>
                    <a:pt x="203" y="1427"/>
                    <a:pt x="547" y="1686"/>
                    <a:pt x="927" y="1686"/>
                  </a:cubicBezTo>
                  <a:cubicBezTo>
                    <a:pt x="992" y="1686"/>
                    <a:pt x="1059" y="1679"/>
                    <a:pt x="1126" y="1663"/>
                  </a:cubicBezTo>
                  <a:cubicBezTo>
                    <a:pt x="1578" y="1554"/>
                    <a:pt x="1857" y="1099"/>
                    <a:pt x="1748" y="646"/>
                  </a:cubicBezTo>
                  <a:cubicBezTo>
                    <a:pt x="1655" y="260"/>
                    <a:pt x="1310" y="0"/>
                    <a:pt x="9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37"/>
            <p:cNvSpPr/>
            <p:nvPr/>
          </p:nvSpPr>
          <p:spPr>
            <a:xfrm>
              <a:off x="6999766" y="3177270"/>
              <a:ext cx="42343" cy="42711"/>
            </a:xfrm>
            <a:custGeom>
              <a:avLst/>
              <a:gdLst/>
              <a:ahLst/>
              <a:cxnLst/>
              <a:rect l="l" t="t" r="r" b="b"/>
              <a:pathLst>
                <a:path w="691" h="697" extrusionOk="0">
                  <a:moveTo>
                    <a:pt x="95" y="0"/>
                  </a:moveTo>
                  <a:cubicBezTo>
                    <a:pt x="56" y="0"/>
                    <a:pt x="22" y="26"/>
                    <a:pt x="13" y="65"/>
                  </a:cubicBezTo>
                  <a:cubicBezTo>
                    <a:pt x="0" y="109"/>
                    <a:pt x="28" y="156"/>
                    <a:pt x="74" y="167"/>
                  </a:cubicBezTo>
                  <a:lnTo>
                    <a:pt x="439" y="260"/>
                  </a:lnTo>
                  <a:lnTo>
                    <a:pt x="159" y="553"/>
                  </a:lnTo>
                  <a:cubicBezTo>
                    <a:pt x="127" y="586"/>
                    <a:pt x="129" y="641"/>
                    <a:pt x="162" y="673"/>
                  </a:cubicBezTo>
                  <a:cubicBezTo>
                    <a:pt x="179" y="688"/>
                    <a:pt x="201" y="696"/>
                    <a:pt x="222" y="696"/>
                  </a:cubicBezTo>
                  <a:cubicBezTo>
                    <a:pt x="229" y="696"/>
                    <a:pt x="235" y="696"/>
                    <a:pt x="241" y="694"/>
                  </a:cubicBezTo>
                  <a:cubicBezTo>
                    <a:pt x="257" y="690"/>
                    <a:pt x="270" y="682"/>
                    <a:pt x="282" y="670"/>
                  </a:cubicBezTo>
                  <a:lnTo>
                    <a:pt x="664" y="272"/>
                  </a:lnTo>
                  <a:cubicBezTo>
                    <a:pt x="683" y="251"/>
                    <a:pt x="691" y="219"/>
                    <a:pt x="683" y="190"/>
                  </a:cubicBezTo>
                  <a:cubicBezTo>
                    <a:pt x="674" y="161"/>
                    <a:pt x="651" y="140"/>
                    <a:pt x="622" y="132"/>
                  </a:cubicBezTo>
                  <a:lnTo>
                    <a:pt x="115" y="2"/>
                  </a:lnTo>
                  <a:cubicBezTo>
                    <a:pt x="108" y="1"/>
                    <a:pt x="101" y="0"/>
                    <a:pt x="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37"/>
            <p:cNvSpPr/>
            <p:nvPr/>
          </p:nvSpPr>
          <p:spPr>
            <a:xfrm>
              <a:off x="7266262" y="3140319"/>
              <a:ext cx="34316" cy="29781"/>
            </a:xfrm>
            <a:custGeom>
              <a:avLst/>
              <a:gdLst/>
              <a:ahLst/>
              <a:cxnLst/>
              <a:rect l="l" t="t" r="r" b="b"/>
              <a:pathLst>
                <a:path w="560" h="486" extrusionOk="0">
                  <a:moveTo>
                    <a:pt x="70" y="0"/>
                  </a:moveTo>
                  <a:lnTo>
                    <a:pt x="0" y="474"/>
                  </a:lnTo>
                  <a:cubicBezTo>
                    <a:pt x="53" y="482"/>
                    <a:pt x="104" y="486"/>
                    <a:pt x="153" y="486"/>
                  </a:cubicBezTo>
                  <a:cubicBezTo>
                    <a:pt x="362" y="486"/>
                    <a:pt x="524" y="418"/>
                    <a:pt x="540" y="311"/>
                  </a:cubicBezTo>
                  <a:cubicBezTo>
                    <a:pt x="560" y="180"/>
                    <a:pt x="349" y="41"/>
                    <a:pt x="70" y="0"/>
                  </a:cubicBezTo>
                  <a:close/>
                </a:path>
              </a:pathLst>
            </a:custGeom>
            <a:solidFill>
              <a:srgbClr val="C94A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37"/>
            <p:cNvSpPr/>
            <p:nvPr/>
          </p:nvSpPr>
          <p:spPr>
            <a:xfrm>
              <a:off x="6821265" y="3338859"/>
              <a:ext cx="351980" cy="589615"/>
            </a:xfrm>
            <a:custGeom>
              <a:avLst/>
              <a:gdLst/>
              <a:ahLst/>
              <a:cxnLst/>
              <a:rect l="l" t="t" r="r" b="b"/>
              <a:pathLst>
                <a:path w="5744" h="9622" extrusionOk="0">
                  <a:moveTo>
                    <a:pt x="2872" y="1"/>
                  </a:moveTo>
                  <a:lnTo>
                    <a:pt x="2522" y="559"/>
                  </a:lnTo>
                  <a:cubicBezTo>
                    <a:pt x="1075" y="1850"/>
                    <a:pt x="1" y="8968"/>
                    <a:pt x="1" y="8968"/>
                  </a:cubicBezTo>
                  <a:lnTo>
                    <a:pt x="4863" y="9622"/>
                  </a:lnTo>
                  <a:lnTo>
                    <a:pt x="5387" y="4886"/>
                  </a:lnTo>
                  <a:lnTo>
                    <a:pt x="5744" y="1676"/>
                  </a:lnTo>
                  <a:lnTo>
                    <a:pt x="5294" y="917"/>
                  </a:lnTo>
                  <a:lnTo>
                    <a:pt x="5294" y="915"/>
                  </a:lnTo>
                  <a:cubicBezTo>
                    <a:pt x="5294" y="915"/>
                    <a:pt x="5273" y="905"/>
                    <a:pt x="5239" y="889"/>
                  </a:cubicBezTo>
                  <a:lnTo>
                    <a:pt x="5188" y="559"/>
                  </a:lnTo>
                  <a:lnTo>
                    <a:pt x="28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37"/>
            <p:cNvSpPr/>
            <p:nvPr/>
          </p:nvSpPr>
          <p:spPr>
            <a:xfrm>
              <a:off x="7038555" y="3777667"/>
              <a:ext cx="66915" cy="66977"/>
            </a:xfrm>
            <a:custGeom>
              <a:avLst/>
              <a:gdLst/>
              <a:ahLst/>
              <a:cxnLst/>
              <a:rect l="l" t="t" r="r" b="b"/>
              <a:pathLst>
                <a:path w="1092" h="1093" extrusionOk="0">
                  <a:moveTo>
                    <a:pt x="546" y="1"/>
                  </a:moveTo>
                  <a:cubicBezTo>
                    <a:pt x="244" y="1"/>
                    <a:pt x="0" y="245"/>
                    <a:pt x="0" y="546"/>
                  </a:cubicBezTo>
                  <a:cubicBezTo>
                    <a:pt x="0" y="848"/>
                    <a:pt x="244" y="1092"/>
                    <a:pt x="546" y="1092"/>
                  </a:cubicBezTo>
                  <a:cubicBezTo>
                    <a:pt x="846" y="1092"/>
                    <a:pt x="1091" y="848"/>
                    <a:pt x="1091" y="546"/>
                  </a:cubicBezTo>
                  <a:cubicBezTo>
                    <a:pt x="1091" y="245"/>
                    <a:pt x="846" y="1"/>
                    <a:pt x="5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37"/>
            <p:cNvSpPr/>
            <p:nvPr/>
          </p:nvSpPr>
          <p:spPr>
            <a:xfrm>
              <a:off x="7045602" y="3645491"/>
              <a:ext cx="66977" cy="66977"/>
            </a:xfrm>
            <a:custGeom>
              <a:avLst/>
              <a:gdLst/>
              <a:ahLst/>
              <a:cxnLst/>
              <a:rect l="l" t="t" r="r" b="b"/>
              <a:pathLst>
                <a:path w="1093" h="1093" extrusionOk="0">
                  <a:moveTo>
                    <a:pt x="547" y="1"/>
                  </a:moveTo>
                  <a:cubicBezTo>
                    <a:pt x="245" y="1"/>
                    <a:pt x="1" y="245"/>
                    <a:pt x="1" y="547"/>
                  </a:cubicBezTo>
                  <a:cubicBezTo>
                    <a:pt x="1" y="848"/>
                    <a:pt x="245" y="1092"/>
                    <a:pt x="547" y="1092"/>
                  </a:cubicBezTo>
                  <a:cubicBezTo>
                    <a:pt x="848" y="1092"/>
                    <a:pt x="1092" y="848"/>
                    <a:pt x="1092" y="547"/>
                  </a:cubicBezTo>
                  <a:cubicBezTo>
                    <a:pt x="1092" y="245"/>
                    <a:pt x="848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37"/>
            <p:cNvSpPr/>
            <p:nvPr/>
          </p:nvSpPr>
          <p:spPr>
            <a:xfrm>
              <a:off x="7111659" y="3539114"/>
              <a:ext cx="57417" cy="396468"/>
            </a:xfrm>
            <a:custGeom>
              <a:avLst/>
              <a:gdLst/>
              <a:ahLst/>
              <a:cxnLst/>
              <a:rect l="l" t="t" r="r" b="b"/>
              <a:pathLst>
                <a:path w="937" h="6470" extrusionOk="0">
                  <a:moveTo>
                    <a:pt x="811" y="1"/>
                  </a:moveTo>
                  <a:cubicBezTo>
                    <a:pt x="756" y="1"/>
                    <a:pt x="706" y="46"/>
                    <a:pt x="700" y="104"/>
                  </a:cubicBezTo>
                  <a:lnTo>
                    <a:pt x="8" y="6342"/>
                  </a:lnTo>
                  <a:cubicBezTo>
                    <a:pt x="1" y="6404"/>
                    <a:pt x="46" y="6462"/>
                    <a:pt x="110" y="6468"/>
                  </a:cubicBezTo>
                  <a:cubicBezTo>
                    <a:pt x="115" y="6470"/>
                    <a:pt x="119" y="6470"/>
                    <a:pt x="124" y="6470"/>
                  </a:cubicBezTo>
                  <a:cubicBezTo>
                    <a:pt x="182" y="6470"/>
                    <a:pt x="232" y="6426"/>
                    <a:pt x="238" y="6366"/>
                  </a:cubicBezTo>
                  <a:lnTo>
                    <a:pt x="930" y="130"/>
                  </a:lnTo>
                  <a:cubicBezTo>
                    <a:pt x="936" y="66"/>
                    <a:pt x="891" y="10"/>
                    <a:pt x="828" y="2"/>
                  </a:cubicBezTo>
                  <a:cubicBezTo>
                    <a:pt x="823" y="1"/>
                    <a:pt x="817" y="1"/>
                    <a:pt x="8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37"/>
            <p:cNvSpPr/>
            <p:nvPr/>
          </p:nvSpPr>
          <p:spPr>
            <a:xfrm>
              <a:off x="5223702" y="4053600"/>
              <a:ext cx="634961" cy="155952"/>
            </a:xfrm>
            <a:custGeom>
              <a:avLst/>
              <a:gdLst/>
              <a:ahLst/>
              <a:cxnLst/>
              <a:rect l="l" t="t" r="r" b="b"/>
              <a:pathLst>
                <a:path w="10362" h="2545" extrusionOk="0">
                  <a:moveTo>
                    <a:pt x="833" y="0"/>
                  </a:moveTo>
                  <a:cubicBezTo>
                    <a:pt x="374" y="0"/>
                    <a:pt x="1" y="374"/>
                    <a:pt x="1" y="833"/>
                  </a:cubicBezTo>
                  <a:lnTo>
                    <a:pt x="1" y="2544"/>
                  </a:lnTo>
                  <a:lnTo>
                    <a:pt x="10361" y="2544"/>
                  </a:lnTo>
                  <a:lnTo>
                    <a:pt x="10361" y="833"/>
                  </a:lnTo>
                  <a:cubicBezTo>
                    <a:pt x="10361" y="374"/>
                    <a:pt x="9989" y="0"/>
                    <a:pt x="95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37"/>
            <p:cNvSpPr/>
            <p:nvPr/>
          </p:nvSpPr>
          <p:spPr>
            <a:xfrm>
              <a:off x="5157707" y="4083932"/>
              <a:ext cx="216985" cy="529563"/>
            </a:xfrm>
            <a:custGeom>
              <a:avLst/>
              <a:gdLst/>
              <a:ahLst/>
              <a:cxnLst/>
              <a:rect l="l" t="t" r="r" b="b"/>
              <a:pathLst>
                <a:path w="3541" h="8642" extrusionOk="0">
                  <a:moveTo>
                    <a:pt x="2342" y="0"/>
                  </a:moveTo>
                  <a:cubicBezTo>
                    <a:pt x="1778" y="0"/>
                    <a:pt x="1290" y="423"/>
                    <a:pt x="1223" y="998"/>
                  </a:cubicBezTo>
                  <a:cubicBezTo>
                    <a:pt x="1070" y="2278"/>
                    <a:pt x="589" y="5852"/>
                    <a:pt x="177" y="7124"/>
                  </a:cubicBezTo>
                  <a:cubicBezTo>
                    <a:pt x="0" y="7665"/>
                    <a:pt x="227" y="8276"/>
                    <a:pt x="738" y="8524"/>
                  </a:cubicBezTo>
                  <a:cubicBezTo>
                    <a:pt x="901" y="8605"/>
                    <a:pt x="1071" y="8642"/>
                    <a:pt x="1239" y="8642"/>
                  </a:cubicBezTo>
                  <a:lnTo>
                    <a:pt x="1239" y="8642"/>
                  </a:lnTo>
                  <a:cubicBezTo>
                    <a:pt x="1712" y="8641"/>
                    <a:pt x="2152" y="8343"/>
                    <a:pt x="2311" y="7869"/>
                  </a:cubicBezTo>
                  <a:cubicBezTo>
                    <a:pt x="2872" y="6183"/>
                    <a:pt x="3408" y="1763"/>
                    <a:pt x="3468" y="1264"/>
                  </a:cubicBezTo>
                  <a:cubicBezTo>
                    <a:pt x="3541" y="644"/>
                    <a:pt x="3099" y="82"/>
                    <a:pt x="2479" y="8"/>
                  </a:cubicBezTo>
                  <a:cubicBezTo>
                    <a:pt x="2433" y="3"/>
                    <a:pt x="2387" y="0"/>
                    <a:pt x="2342" y="0"/>
                  </a:cubicBezTo>
                  <a:close/>
                  <a:moveTo>
                    <a:pt x="1239" y="8642"/>
                  </a:moveTo>
                  <a:cubicBezTo>
                    <a:pt x="1238" y="8642"/>
                    <a:pt x="1238" y="8642"/>
                    <a:pt x="1238" y="8642"/>
                  </a:cubicBezTo>
                  <a:lnTo>
                    <a:pt x="1239" y="8642"/>
                  </a:lnTo>
                  <a:cubicBezTo>
                    <a:pt x="1239" y="8642"/>
                    <a:pt x="1239" y="8642"/>
                    <a:pt x="1239" y="864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37"/>
            <p:cNvSpPr/>
            <p:nvPr/>
          </p:nvSpPr>
          <p:spPr>
            <a:xfrm>
              <a:off x="5707181" y="4086996"/>
              <a:ext cx="246521" cy="523374"/>
            </a:xfrm>
            <a:custGeom>
              <a:avLst/>
              <a:gdLst/>
              <a:ahLst/>
              <a:cxnLst/>
              <a:rect l="l" t="t" r="r" b="b"/>
              <a:pathLst>
                <a:path w="4023" h="8541" extrusionOk="0">
                  <a:moveTo>
                    <a:pt x="1179" y="0"/>
                  </a:moveTo>
                  <a:cubicBezTo>
                    <a:pt x="1012" y="0"/>
                    <a:pt x="854" y="36"/>
                    <a:pt x="714" y="99"/>
                  </a:cubicBezTo>
                  <a:cubicBezTo>
                    <a:pt x="281" y="291"/>
                    <a:pt x="0" y="745"/>
                    <a:pt x="48" y="1242"/>
                  </a:cubicBezTo>
                  <a:cubicBezTo>
                    <a:pt x="221" y="3010"/>
                    <a:pt x="1531" y="7266"/>
                    <a:pt x="1679" y="7746"/>
                  </a:cubicBezTo>
                  <a:cubicBezTo>
                    <a:pt x="1830" y="8230"/>
                    <a:pt x="2276" y="8541"/>
                    <a:pt x="2758" y="8541"/>
                  </a:cubicBezTo>
                  <a:cubicBezTo>
                    <a:pt x="2869" y="8541"/>
                    <a:pt x="2982" y="8524"/>
                    <a:pt x="3093" y="8490"/>
                  </a:cubicBezTo>
                  <a:cubicBezTo>
                    <a:pt x="3691" y="8305"/>
                    <a:pt x="4023" y="7671"/>
                    <a:pt x="3838" y="7075"/>
                  </a:cubicBezTo>
                  <a:cubicBezTo>
                    <a:pt x="3456" y="5844"/>
                    <a:pt x="2442" y="2383"/>
                    <a:pt x="2302" y="1054"/>
                  </a:cubicBezTo>
                  <a:cubicBezTo>
                    <a:pt x="2241" y="489"/>
                    <a:pt x="1787" y="21"/>
                    <a:pt x="1218" y="1"/>
                  </a:cubicBezTo>
                  <a:cubicBezTo>
                    <a:pt x="1205" y="1"/>
                    <a:pt x="1192" y="0"/>
                    <a:pt x="1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37"/>
            <p:cNvSpPr/>
            <p:nvPr/>
          </p:nvSpPr>
          <p:spPr>
            <a:xfrm>
              <a:off x="5320950" y="4128604"/>
              <a:ext cx="199213" cy="486237"/>
            </a:xfrm>
            <a:custGeom>
              <a:avLst/>
              <a:gdLst/>
              <a:ahLst/>
              <a:cxnLst/>
              <a:rect l="l" t="t" r="r" b="b"/>
              <a:pathLst>
                <a:path w="3251" h="7935" extrusionOk="0">
                  <a:moveTo>
                    <a:pt x="2150" y="0"/>
                  </a:moveTo>
                  <a:cubicBezTo>
                    <a:pt x="1632" y="0"/>
                    <a:pt x="1185" y="388"/>
                    <a:pt x="1122" y="915"/>
                  </a:cubicBezTo>
                  <a:cubicBezTo>
                    <a:pt x="982" y="2092"/>
                    <a:pt x="540" y="5372"/>
                    <a:pt x="162" y="6539"/>
                  </a:cubicBezTo>
                  <a:cubicBezTo>
                    <a:pt x="1" y="7036"/>
                    <a:pt x="208" y="7597"/>
                    <a:pt x="677" y="7826"/>
                  </a:cubicBezTo>
                  <a:cubicBezTo>
                    <a:pt x="827" y="7899"/>
                    <a:pt x="984" y="7934"/>
                    <a:pt x="1136" y="7934"/>
                  </a:cubicBezTo>
                  <a:lnTo>
                    <a:pt x="1138" y="7934"/>
                  </a:lnTo>
                  <a:cubicBezTo>
                    <a:pt x="1571" y="7934"/>
                    <a:pt x="1976" y="7658"/>
                    <a:pt x="2121" y="7224"/>
                  </a:cubicBezTo>
                  <a:cubicBezTo>
                    <a:pt x="2636" y="5677"/>
                    <a:pt x="3128" y="1618"/>
                    <a:pt x="3183" y="1160"/>
                  </a:cubicBezTo>
                  <a:cubicBezTo>
                    <a:pt x="3250" y="592"/>
                    <a:pt x="2843" y="75"/>
                    <a:pt x="2275" y="8"/>
                  </a:cubicBezTo>
                  <a:cubicBezTo>
                    <a:pt x="2233" y="3"/>
                    <a:pt x="2191" y="0"/>
                    <a:pt x="2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37"/>
            <p:cNvSpPr/>
            <p:nvPr/>
          </p:nvSpPr>
          <p:spPr>
            <a:xfrm>
              <a:off x="5562750" y="4128604"/>
              <a:ext cx="199214" cy="486240"/>
            </a:xfrm>
            <a:custGeom>
              <a:avLst/>
              <a:gdLst/>
              <a:ahLst/>
              <a:cxnLst/>
              <a:rect l="l" t="t" r="r" b="b"/>
              <a:pathLst>
                <a:path w="3251" h="7935" extrusionOk="0">
                  <a:moveTo>
                    <a:pt x="1101" y="0"/>
                  </a:moveTo>
                  <a:cubicBezTo>
                    <a:pt x="1060" y="0"/>
                    <a:pt x="1018" y="3"/>
                    <a:pt x="976" y="8"/>
                  </a:cubicBezTo>
                  <a:cubicBezTo>
                    <a:pt x="408" y="75"/>
                    <a:pt x="1" y="592"/>
                    <a:pt x="68" y="1160"/>
                  </a:cubicBezTo>
                  <a:cubicBezTo>
                    <a:pt x="123" y="1618"/>
                    <a:pt x="615" y="5677"/>
                    <a:pt x="1130" y="7224"/>
                  </a:cubicBezTo>
                  <a:cubicBezTo>
                    <a:pt x="1275" y="7658"/>
                    <a:pt x="1681" y="7934"/>
                    <a:pt x="2113" y="7934"/>
                  </a:cubicBezTo>
                  <a:lnTo>
                    <a:pt x="2115" y="7934"/>
                  </a:lnTo>
                  <a:cubicBezTo>
                    <a:pt x="2267" y="7934"/>
                    <a:pt x="2424" y="7899"/>
                    <a:pt x="2574" y="7826"/>
                  </a:cubicBezTo>
                  <a:cubicBezTo>
                    <a:pt x="3043" y="7597"/>
                    <a:pt x="3251" y="7036"/>
                    <a:pt x="3089" y="6539"/>
                  </a:cubicBezTo>
                  <a:cubicBezTo>
                    <a:pt x="2711" y="5372"/>
                    <a:pt x="2269" y="2092"/>
                    <a:pt x="2129" y="915"/>
                  </a:cubicBezTo>
                  <a:cubicBezTo>
                    <a:pt x="2067" y="388"/>
                    <a:pt x="1619" y="0"/>
                    <a:pt x="11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37"/>
            <p:cNvSpPr/>
            <p:nvPr/>
          </p:nvSpPr>
          <p:spPr>
            <a:xfrm>
              <a:off x="5216594" y="4202382"/>
              <a:ext cx="649116" cy="14278"/>
            </a:xfrm>
            <a:custGeom>
              <a:avLst/>
              <a:gdLst/>
              <a:ahLst/>
              <a:cxnLst/>
              <a:rect l="l" t="t" r="r" b="b"/>
              <a:pathLst>
                <a:path w="10593" h="233" extrusionOk="0">
                  <a:moveTo>
                    <a:pt x="117" y="1"/>
                  </a:moveTo>
                  <a:cubicBezTo>
                    <a:pt x="53" y="1"/>
                    <a:pt x="1" y="52"/>
                    <a:pt x="1" y="116"/>
                  </a:cubicBezTo>
                  <a:cubicBezTo>
                    <a:pt x="1" y="180"/>
                    <a:pt x="53" y="232"/>
                    <a:pt x="117" y="232"/>
                  </a:cubicBezTo>
                  <a:lnTo>
                    <a:pt x="10477" y="232"/>
                  </a:lnTo>
                  <a:cubicBezTo>
                    <a:pt x="10541" y="232"/>
                    <a:pt x="10593" y="180"/>
                    <a:pt x="10593" y="116"/>
                  </a:cubicBezTo>
                  <a:cubicBezTo>
                    <a:pt x="10593" y="51"/>
                    <a:pt x="10541" y="1"/>
                    <a:pt x="10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37"/>
            <p:cNvSpPr/>
            <p:nvPr/>
          </p:nvSpPr>
          <p:spPr>
            <a:xfrm>
              <a:off x="5083255" y="3598675"/>
              <a:ext cx="326488" cy="575215"/>
            </a:xfrm>
            <a:custGeom>
              <a:avLst/>
              <a:gdLst/>
              <a:ahLst/>
              <a:cxnLst/>
              <a:rect l="l" t="t" r="r" b="b"/>
              <a:pathLst>
                <a:path w="5328" h="9387" extrusionOk="0">
                  <a:moveTo>
                    <a:pt x="1636" y="0"/>
                  </a:moveTo>
                  <a:cubicBezTo>
                    <a:pt x="1489" y="0"/>
                    <a:pt x="1340" y="23"/>
                    <a:pt x="1192" y="70"/>
                  </a:cubicBezTo>
                  <a:cubicBezTo>
                    <a:pt x="426" y="314"/>
                    <a:pt x="0" y="1134"/>
                    <a:pt x="246" y="1902"/>
                  </a:cubicBezTo>
                  <a:lnTo>
                    <a:pt x="2303" y="8369"/>
                  </a:lnTo>
                  <a:cubicBezTo>
                    <a:pt x="2502" y="8990"/>
                    <a:pt x="3075" y="9386"/>
                    <a:pt x="3694" y="9386"/>
                  </a:cubicBezTo>
                  <a:cubicBezTo>
                    <a:pt x="3840" y="9386"/>
                    <a:pt x="3988" y="9363"/>
                    <a:pt x="4136" y="9318"/>
                  </a:cubicBezTo>
                  <a:cubicBezTo>
                    <a:pt x="4904" y="9072"/>
                    <a:pt x="5328" y="8252"/>
                    <a:pt x="5084" y="7484"/>
                  </a:cubicBezTo>
                  <a:lnTo>
                    <a:pt x="3024" y="1016"/>
                  </a:lnTo>
                  <a:cubicBezTo>
                    <a:pt x="2827" y="397"/>
                    <a:pt x="2254" y="0"/>
                    <a:pt x="16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37"/>
            <p:cNvSpPr/>
            <p:nvPr/>
          </p:nvSpPr>
          <p:spPr>
            <a:xfrm>
              <a:off x="5922449" y="4415566"/>
              <a:ext cx="286535" cy="125742"/>
            </a:xfrm>
            <a:custGeom>
              <a:avLst/>
              <a:gdLst/>
              <a:ahLst/>
              <a:cxnLst/>
              <a:rect l="l" t="t" r="r" b="b"/>
              <a:pathLst>
                <a:path w="4676" h="2052" extrusionOk="0">
                  <a:moveTo>
                    <a:pt x="4221" y="1"/>
                  </a:moveTo>
                  <a:cubicBezTo>
                    <a:pt x="4178" y="1"/>
                    <a:pt x="4133" y="8"/>
                    <a:pt x="4089" y="23"/>
                  </a:cubicBezTo>
                  <a:lnTo>
                    <a:pt x="147" y="1367"/>
                  </a:lnTo>
                  <a:cubicBezTo>
                    <a:pt x="51" y="1399"/>
                    <a:pt x="1" y="1501"/>
                    <a:pt x="33" y="1596"/>
                  </a:cubicBezTo>
                  <a:lnTo>
                    <a:pt x="109" y="1817"/>
                  </a:lnTo>
                  <a:cubicBezTo>
                    <a:pt x="158" y="1961"/>
                    <a:pt x="292" y="2052"/>
                    <a:pt x="437" y="2052"/>
                  </a:cubicBezTo>
                  <a:cubicBezTo>
                    <a:pt x="473" y="2052"/>
                    <a:pt x="511" y="2046"/>
                    <a:pt x="548" y="2033"/>
                  </a:cubicBezTo>
                  <a:lnTo>
                    <a:pt x="4398" y="721"/>
                  </a:lnTo>
                  <a:cubicBezTo>
                    <a:pt x="4578" y="658"/>
                    <a:pt x="4676" y="462"/>
                    <a:pt x="4613" y="282"/>
                  </a:cubicBezTo>
                  <a:cubicBezTo>
                    <a:pt x="4555" y="109"/>
                    <a:pt x="4394" y="1"/>
                    <a:pt x="42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37"/>
            <p:cNvSpPr/>
            <p:nvPr/>
          </p:nvSpPr>
          <p:spPr>
            <a:xfrm>
              <a:off x="5905904" y="4348651"/>
              <a:ext cx="282307" cy="151540"/>
            </a:xfrm>
            <a:custGeom>
              <a:avLst/>
              <a:gdLst/>
              <a:ahLst/>
              <a:cxnLst/>
              <a:rect l="l" t="t" r="r" b="b"/>
              <a:pathLst>
                <a:path w="4607" h="2473" extrusionOk="0">
                  <a:moveTo>
                    <a:pt x="1342" y="1"/>
                  </a:moveTo>
                  <a:cubicBezTo>
                    <a:pt x="1266" y="1"/>
                    <a:pt x="1164" y="25"/>
                    <a:pt x="1042" y="113"/>
                  </a:cubicBezTo>
                  <a:cubicBezTo>
                    <a:pt x="768" y="310"/>
                    <a:pt x="682" y="845"/>
                    <a:pt x="999" y="973"/>
                  </a:cubicBezTo>
                  <a:cubicBezTo>
                    <a:pt x="999" y="973"/>
                    <a:pt x="1016" y="1093"/>
                    <a:pt x="249" y="1212"/>
                  </a:cubicBezTo>
                  <a:cubicBezTo>
                    <a:pt x="249" y="1212"/>
                    <a:pt x="1" y="1212"/>
                    <a:pt x="332" y="1758"/>
                  </a:cubicBezTo>
                  <a:cubicBezTo>
                    <a:pt x="332" y="1758"/>
                    <a:pt x="191" y="1912"/>
                    <a:pt x="239" y="2119"/>
                  </a:cubicBezTo>
                  <a:cubicBezTo>
                    <a:pt x="286" y="2325"/>
                    <a:pt x="373" y="2473"/>
                    <a:pt x="373" y="2473"/>
                  </a:cubicBezTo>
                  <a:cubicBezTo>
                    <a:pt x="2258" y="2470"/>
                    <a:pt x="4051" y="1627"/>
                    <a:pt x="4600" y="1087"/>
                  </a:cubicBezTo>
                  <a:cubicBezTo>
                    <a:pt x="4600" y="1087"/>
                    <a:pt x="4607" y="572"/>
                    <a:pt x="3293" y="572"/>
                  </a:cubicBezTo>
                  <a:cubicBezTo>
                    <a:pt x="3104" y="572"/>
                    <a:pt x="2888" y="583"/>
                    <a:pt x="2641" y="607"/>
                  </a:cubicBezTo>
                  <a:cubicBezTo>
                    <a:pt x="2613" y="610"/>
                    <a:pt x="2585" y="611"/>
                    <a:pt x="2557" y="611"/>
                  </a:cubicBezTo>
                  <a:cubicBezTo>
                    <a:pt x="1984" y="611"/>
                    <a:pt x="1490" y="39"/>
                    <a:pt x="1490" y="39"/>
                  </a:cubicBezTo>
                  <a:cubicBezTo>
                    <a:pt x="1490" y="39"/>
                    <a:pt x="1437" y="1"/>
                    <a:pt x="13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37"/>
            <p:cNvSpPr/>
            <p:nvPr/>
          </p:nvSpPr>
          <p:spPr>
            <a:xfrm>
              <a:off x="6063325" y="4360968"/>
              <a:ext cx="89221" cy="45591"/>
            </a:xfrm>
            <a:custGeom>
              <a:avLst/>
              <a:gdLst/>
              <a:ahLst/>
              <a:cxnLst/>
              <a:rect l="l" t="t" r="r" b="b"/>
              <a:pathLst>
                <a:path w="1456" h="744" extrusionOk="0">
                  <a:moveTo>
                    <a:pt x="957" y="0"/>
                  </a:moveTo>
                  <a:cubicBezTo>
                    <a:pt x="601" y="0"/>
                    <a:pt x="288" y="166"/>
                    <a:pt x="52" y="485"/>
                  </a:cubicBezTo>
                  <a:cubicBezTo>
                    <a:pt x="0" y="557"/>
                    <a:pt x="16" y="659"/>
                    <a:pt x="87" y="713"/>
                  </a:cubicBezTo>
                  <a:cubicBezTo>
                    <a:pt x="116" y="734"/>
                    <a:pt x="149" y="744"/>
                    <a:pt x="182" y="744"/>
                  </a:cubicBezTo>
                  <a:cubicBezTo>
                    <a:pt x="232" y="744"/>
                    <a:pt x="282" y="721"/>
                    <a:pt x="314" y="677"/>
                  </a:cubicBezTo>
                  <a:cubicBezTo>
                    <a:pt x="485" y="444"/>
                    <a:pt x="706" y="325"/>
                    <a:pt x="962" y="325"/>
                  </a:cubicBezTo>
                  <a:cubicBezTo>
                    <a:pt x="1048" y="325"/>
                    <a:pt x="1137" y="338"/>
                    <a:pt x="1230" y="365"/>
                  </a:cubicBezTo>
                  <a:cubicBezTo>
                    <a:pt x="1245" y="369"/>
                    <a:pt x="1260" y="371"/>
                    <a:pt x="1275" y="371"/>
                  </a:cubicBezTo>
                  <a:cubicBezTo>
                    <a:pt x="1293" y="371"/>
                    <a:pt x="1310" y="368"/>
                    <a:pt x="1326" y="363"/>
                  </a:cubicBezTo>
                  <a:cubicBezTo>
                    <a:pt x="1375" y="347"/>
                    <a:pt x="1415" y="307"/>
                    <a:pt x="1430" y="254"/>
                  </a:cubicBezTo>
                  <a:cubicBezTo>
                    <a:pt x="1456" y="168"/>
                    <a:pt x="1406" y="78"/>
                    <a:pt x="1320" y="54"/>
                  </a:cubicBezTo>
                  <a:cubicBezTo>
                    <a:pt x="1195" y="18"/>
                    <a:pt x="1074" y="0"/>
                    <a:pt x="9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37"/>
            <p:cNvSpPr/>
            <p:nvPr/>
          </p:nvSpPr>
          <p:spPr>
            <a:xfrm>
              <a:off x="5512503" y="3935089"/>
              <a:ext cx="545373" cy="525335"/>
            </a:xfrm>
            <a:custGeom>
              <a:avLst/>
              <a:gdLst/>
              <a:ahLst/>
              <a:cxnLst/>
              <a:rect l="l" t="t" r="r" b="b"/>
              <a:pathLst>
                <a:path w="8900" h="8573" extrusionOk="0">
                  <a:moveTo>
                    <a:pt x="801" y="0"/>
                  </a:moveTo>
                  <a:lnTo>
                    <a:pt x="1" y="3142"/>
                  </a:lnTo>
                  <a:lnTo>
                    <a:pt x="4095" y="4033"/>
                  </a:lnTo>
                  <a:lnTo>
                    <a:pt x="6595" y="8572"/>
                  </a:lnTo>
                  <a:lnTo>
                    <a:pt x="8898" y="7384"/>
                  </a:lnTo>
                  <a:lnTo>
                    <a:pt x="8899" y="7384"/>
                  </a:lnTo>
                  <a:lnTo>
                    <a:pt x="6342" y="2087"/>
                  </a:lnTo>
                  <a:cubicBezTo>
                    <a:pt x="6180" y="1753"/>
                    <a:pt x="5880" y="1482"/>
                    <a:pt x="5496" y="1369"/>
                  </a:cubicBezTo>
                  <a:lnTo>
                    <a:pt x="5409" y="1345"/>
                  </a:lnTo>
                  <a:lnTo>
                    <a:pt x="8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37"/>
            <p:cNvSpPr/>
            <p:nvPr/>
          </p:nvSpPr>
          <p:spPr>
            <a:xfrm>
              <a:off x="6157263" y="4155382"/>
              <a:ext cx="220049" cy="228811"/>
            </a:xfrm>
            <a:custGeom>
              <a:avLst/>
              <a:gdLst/>
              <a:ahLst/>
              <a:cxnLst/>
              <a:rect l="l" t="t" r="r" b="b"/>
              <a:pathLst>
                <a:path w="3591" h="3734" extrusionOk="0">
                  <a:moveTo>
                    <a:pt x="3160" y="0"/>
                  </a:moveTo>
                  <a:cubicBezTo>
                    <a:pt x="3047" y="0"/>
                    <a:pt x="2934" y="46"/>
                    <a:pt x="2853" y="136"/>
                  </a:cubicBezTo>
                  <a:lnTo>
                    <a:pt x="68" y="3234"/>
                  </a:lnTo>
                  <a:cubicBezTo>
                    <a:pt x="1" y="3308"/>
                    <a:pt x="7" y="3423"/>
                    <a:pt x="82" y="3490"/>
                  </a:cubicBezTo>
                  <a:lnTo>
                    <a:pt x="254" y="3645"/>
                  </a:lnTo>
                  <a:cubicBezTo>
                    <a:pt x="320" y="3705"/>
                    <a:pt x="402" y="3734"/>
                    <a:pt x="485" y="3734"/>
                  </a:cubicBezTo>
                  <a:cubicBezTo>
                    <a:pt x="580" y="3734"/>
                    <a:pt x="674" y="3695"/>
                    <a:pt x="743" y="3619"/>
                  </a:cubicBezTo>
                  <a:lnTo>
                    <a:pt x="3462" y="595"/>
                  </a:lnTo>
                  <a:cubicBezTo>
                    <a:pt x="3590" y="452"/>
                    <a:pt x="3580" y="234"/>
                    <a:pt x="3436" y="106"/>
                  </a:cubicBezTo>
                  <a:cubicBezTo>
                    <a:pt x="3358" y="35"/>
                    <a:pt x="3259" y="0"/>
                    <a:pt x="3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37"/>
            <p:cNvSpPr/>
            <p:nvPr/>
          </p:nvSpPr>
          <p:spPr>
            <a:xfrm>
              <a:off x="6101869" y="4145577"/>
              <a:ext cx="242293" cy="210060"/>
            </a:xfrm>
            <a:custGeom>
              <a:avLst/>
              <a:gdLst/>
              <a:ahLst/>
              <a:cxnLst/>
              <a:rect l="l" t="t" r="r" b="b"/>
              <a:pathLst>
                <a:path w="3954" h="3428" extrusionOk="0">
                  <a:moveTo>
                    <a:pt x="3568" y="1"/>
                  </a:moveTo>
                  <a:cubicBezTo>
                    <a:pt x="3282" y="1"/>
                    <a:pt x="2800" y="142"/>
                    <a:pt x="2008" y="693"/>
                  </a:cubicBezTo>
                  <a:cubicBezTo>
                    <a:pt x="1817" y="826"/>
                    <a:pt x="1586" y="867"/>
                    <a:pt x="1373" y="867"/>
                  </a:cubicBezTo>
                  <a:cubicBezTo>
                    <a:pt x="1026" y="867"/>
                    <a:pt x="728" y="758"/>
                    <a:pt x="728" y="758"/>
                  </a:cubicBezTo>
                  <a:cubicBezTo>
                    <a:pt x="728" y="758"/>
                    <a:pt x="724" y="758"/>
                    <a:pt x="718" y="758"/>
                  </a:cubicBezTo>
                  <a:cubicBezTo>
                    <a:pt x="674" y="758"/>
                    <a:pt x="497" y="775"/>
                    <a:pt x="373" y="1042"/>
                  </a:cubicBezTo>
                  <a:cubicBezTo>
                    <a:pt x="235" y="1336"/>
                    <a:pt x="401" y="1816"/>
                    <a:pt x="715" y="1816"/>
                  </a:cubicBezTo>
                  <a:cubicBezTo>
                    <a:pt x="728" y="1816"/>
                    <a:pt x="742" y="1815"/>
                    <a:pt x="755" y="1813"/>
                  </a:cubicBezTo>
                  <a:lnTo>
                    <a:pt x="755" y="1813"/>
                  </a:lnTo>
                  <a:cubicBezTo>
                    <a:pt x="755" y="1813"/>
                    <a:pt x="828" y="1909"/>
                    <a:pt x="217" y="2388"/>
                  </a:cubicBezTo>
                  <a:cubicBezTo>
                    <a:pt x="217" y="2388"/>
                    <a:pt x="1" y="2510"/>
                    <a:pt x="556" y="2824"/>
                  </a:cubicBezTo>
                  <a:cubicBezTo>
                    <a:pt x="556" y="2824"/>
                    <a:pt x="508" y="3028"/>
                    <a:pt x="650" y="3185"/>
                  </a:cubicBezTo>
                  <a:cubicBezTo>
                    <a:pt x="793" y="3342"/>
                    <a:pt x="940" y="3427"/>
                    <a:pt x="940" y="3427"/>
                  </a:cubicBezTo>
                  <a:cubicBezTo>
                    <a:pt x="2584" y="2504"/>
                    <a:pt x="3738" y="894"/>
                    <a:pt x="3953" y="156"/>
                  </a:cubicBezTo>
                  <a:cubicBezTo>
                    <a:pt x="3953" y="156"/>
                    <a:pt x="3869" y="1"/>
                    <a:pt x="35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37"/>
            <p:cNvSpPr/>
            <p:nvPr/>
          </p:nvSpPr>
          <p:spPr>
            <a:xfrm>
              <a:off x="6225649" y="4131545"/>
              <a:ext cx="68264" cy="72492"/>
            </a:xfrm>
            <a:custGeom>
              <a:avLst/>
              <a:gdLst/>
              <a:ahLst/>
              <a:cxnLst/>
              <a:rect l="l" t="t" r="r" b="b"/>
              <a:pathLst>
                <a:path w="1114" h="1183" extrusionOk="0">
                  <a:moveTo>
                    <a:pt x="942" y="0"/>
                  </a:moveTo>
                  <a:cubicBezTo>
                    <a:pt x="930" y="0"/>
                    <a:pt x="918" y="1"/>
                    <a:pt x="906" y="4"/>
                  </a:cubicBezTo>
                  <a:cubicBezTo>
                    <a:pt x="394" y="125"/>
                    <a:pt x="77" y="478"/>
                    <a:pt x="11" y="1000"/>
                  </a:cubicBezTo>
                  <a:cubicBezTo>
                    <a:pt x="0" y="1089"/>
                    <a:pt x="63" y="1170"/>
                    <a:pt x="151" y="1181"/>
                  </a:cubicBezTo>
                  <a:cubicBezTo>
                    <a:pt x="158" y="1182"/>
                    <a:pt x="164" y="1182"/>
                    <a:pt x="171" y="1182"/>
                  </a:cubicBezTo>
                  <a:cubicBezTo>
                    <a:pt x="253" y="1182"/>
                    <a:pt x="323" y="1121"/>
                    <a:pt x="333" y="1039"/>
                  </a:cubicBezTo>
                  <a:cubicBezTo>
                    <a:pt x="380" y="657"/>
                    <a:pt x="604" y="408"/>
                    <a:pt x="981" y="320"/>
                  </a:cubicBezTo>
                  <a:cubicBezTo>
                    <a:pt x="1013" y="312"/>
                    <a:pt x="1042" y="295"/>
                    <a:pt x="1063" y="271"/>
                  </a:cubicBezTo>
                  <a:cubicBezTo>
                    <a:pt x="1098" y="233"/>
                    <a:pt x="1113" y="179"/>
                    <a:pt x="1101" y="126"/>
                  </a:cubicBezTo>
                  <a:cubicBezTo>
                    <a:pt x="1083" y="50"/>
                    <a:pt x="1016" y="0"/>
                    <a:pt x="9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37"/>
            <p:cNvSpPr/>
            <p:nvPr/>
          </p:nvSpPr>
          <p:spPr>
            <a:xfrm>
              <a:off x="5578070" y="3939256"/>
              <a:ext cx="616333" cy="370057"/>
            </a:xfrm>
            <a:custGeom>
              <a:avLst/>
              <a:gdLst/>
              <a:ahLst/>
              <a:cxnLst/>
              <a:rect l="l" t="t" r="r" b="b"/>
              <a:pathLst>
                <a:path w="10058" h="6039" extrusionOk="0">
                  <a:moveTo>
                    <a:pt x="22" y="1"/>
                  </a:moveTo>
                  <a:lnTo>
                    <a:pt x="1" y="3241"/>
                  </a:lnTo>
                  <a:lnTo>
                    <a:pt x="4921" y="3124"/>
                  </a:lnTo>
                  <a:lnTo>
                    <a:pt x="8724" y="6038"/>
                  </a:lnTo>
                  <a:lnTo>
                    <a:pt x="10058" y="4124"/>
                  </a:lnTo>
                  <a:lnTo>
                    <a:pt x="6427" y="584"/>
                  </a:lnTo>
                  <a:cubicBezTo>
                    <a:pt x="6198" y="363"/>
                    <a:pt x="5887" y="220"/>
                    <a:pt x="5543" y="206"/>
                  </a:cubicBezTo>
                  <a:lnTo>
                    <a:pt x="5456" y="20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37"/>
            <p:cNvSpPr/>
            <p:nvPr/>
          </p:nvSpPr>
          <p:spPr>
            <a:xfrm>
              <a:off x="5853144" y="3667184"/>
              <a:ext cx="272074" cy="69918"/>
            </a:xfrm>
            <a:custGeom>
              <a:avLst/>
              <a:gdLst/>
              <a:ahLst/>
              <a:cxnLst/>
              <a:rect l="l" t="t" r="r" b="b"/>
              <a:pathLst>
                <a:path w="4440" h="1141" extrusionOk="0">
                  <a:moveTo>
                    <a:pt x="1" y="1"/>
                  </a:moveTo>
                  <a:lnTo>
                    <a:pt x="1" y="1005"/>
                  </a:lnTo>
                  <a:lnTo>
                    <a:pt x="1885" y="1005"/>
                  </a:lnTo>
                  <a:cubicBezTo>
                    <a:pt x="1967" y="1092"/>
                    <a:pt x="2066" y="1141"/>
                    <a:pt x="2170" y="1141"/>
                  </a:cubicBezTo>
                  <a:cubicBezTo>
                    <a:pt x="2205" y="1141"/>
                    <a:pt x="2240" y="1135"/>
                    <a:pt x="2275" y="1124"/>
                  </a:cubicBezTo>
                  <a:lnTo>
                    <a:pt x="2764" y="962"/>
                  </a:lnTo>
                  <a:lnTo>
                    <a:pt x="3429" y="940"/>
                  </a:lnTo>
                  <a:lnTo>
                    <a:pt x="4008" y="1092"/>
                  </a:lnTo>
                  <a:cubicBezTo>
                    <a:pt x="4016" y="1094"/>
                    <a:pt x="4025" y="1095"/>
                    <a:pt x="4033" y="1095"/>
                  </a:cubicBezTo>
                  <a:cubicBezTo>
                    <a:pt x="4101" y="1095"/>
                    <a:pt x="4162" y="1020"/>
                    <a:pt x="4174" y="914"/>
                  </a:cubicBezTo>
                  <a:cubicBezTo>
                    <a:pt x="4182" y="843"/>
                    <a:pt x="4167" y="778"/>
                    <a:pt x="4136" y="729"/>
                  </a:cubicBezTo>
                  <a:lnTo>
                    <a:pt x="4136" y="729"/>
                  </a:lnTo>
                  <a:lnTo>
                    <a:pt x="4250" y="769"/>
                  </a:lnTo>
                  <a:cubicBezTo>
                    <a:pt x="4261" y="772"/>
                    <a:pt x="4271" y="774"/>
                    <a:pt x="4281" y="774"/>
                  </a:cubicBezTo>
                  <a:cubicBezTo>
                    <a:pt x="4347" y="774"/>
                    <a:pt x="4407" y="704"/>
                    <a:pt x="4423" y="603"/>
                  </a:cubicBezTo>
                  <a:cubicBezTo>
                    <a:pt x="4439" y="488"/>
                    <a:pt x="4394" y="374"/>
                    <a:pt x="4320" y="342"/>
                  </a:cubicBezTo>
                  <a:lnTo>
                    <a:pt x="3853" y="139"/>
                  </a:lnTo>
                  <a:cubicBezTo>
                    <a:pt x="3842" y="135"/>
                    <a:pt x="3833" y="133"/>
                    <a:pt x="3822" y="132"/>
                  </a:cubicBezTo>
                  <a:lnTo>
                    <a:pt x="3810" y="132"/>
                  </a:lnTo>
                  <a:lnTo>
                    <a:pt x="3359" y="119"/>
                  </a:lnTo>
                  <a:lnTo>
                    <a:pt x="19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37"/>
            <p:cNvSpPr/>
            <p:nvPr/>
          </p:nvSpPr>
          <p:spPr>
            <a:xfrm>
              <a:off x="5246498" y="3533599"/>
              <a:ext cx="631223" cy="553523"/>
            </a:xfrm>
            <a:custGeom>
              <a:avLst/>
              <a:gdLst/>
              <a:ahLst/>
              <a:cxnLst/>
              <a:rect l="l" t="t" r="r" b="b"/>
              <a:pathLst>
                <a:path w="10301" h="9033" extrusionOk="0">
                  <a:moveTo>
                    <a:pt x="679" y="1"/>
                  </a:moveTo>
                  <a:lnTo>
                    <a:pt x="1" y="1254"/>
                  </a:lnTo>
                  <a:lnTo>
                    <a:pt x="4148" y="9032"/>
                  </a:lnTo>
                  <a:cubicBezTo>
                    <a:pt x="4148" y="9032"/>
                    <a:pt x="7485" y="8203"/>
                    <a:pt x="7200" y="6730"/>
                  </a:cubicBezTo>
                  <a:lnTo>
                    <a:pt x="5583" y="3057"/>
                  </a:lnTo>
                  <a:lnTo>
                    <a:pt x="6014" y="3298"/>
                  </a:lnTo>
                  <a:lnTo>
                    <a:pt x="6244" y="3426"/>
                  </a:lnTo>
                  <a:lnTo>
                    <a:pt x="6471" y="3421"/>
                  </a:lnTo>
                  <a:lnTo>
                    <a:pt x="10300" y="3356"/>
                  </a:lnTo>
                  <a:lnTo>
                    <a:pt x="10300" y="1688"/>
                  </a:lnTo>
                  <a:lnTo>
                    <a:pt x="6735" y="1626"/>
                  </a:lnTo>
                  <a:lnTo>
                    <a:pt x="4282" y="105"/>
                  </a:lnTo>
                  <a:lnTo>
                    <a:pt x="67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37"/>
            <p:cNvSpPr/>
            <p:nvPr/>
          </p:nvSpPr>
          <p:spPr>
            <a:xfrm>
              <a:off x="5246498" y="3533599"/>
              <a:ext cx="665355" cy="553523"/>
            </a:xfrm>
            <a:custGeom>
              <a:avLst/>
              <a:gdLst/>
              <a:ahLst/>
              <a:cxnLst/>
              <a:rect l="l" t="t" r="r" b="b"/>
              <a:pathLst>
                <a:path w="10858" h="9033" extrusionOk="0">
                  <a:moveTo>
                    <a:pt x="679" y="1"/>
                  </a:moveTo>
                  <a:lnTo>
                    <a:pt x="1" y="1254"/>
                  </a:lnTo>
                  <a:lnTo>
                    <a:pt x="4148" y="9032"/>
                  </a:lnTo>
                  <a:cubicBezTo>
                    <a:pt x="4148" y="9032"/>
                    <a:pt x="7802" y="8171"/>
                    <a:pt x="7518" y="6698"/>
                  </a:cubicBezTo>
                  <a:lnTo>
                    <a:pt x="5583" y="3057"/>
                  </a:lnTo>
                  <a:lnTo>
                    <a:pt x="6319" y="3331"/>
                  </a:lnTo>
                  <a:lnTo>
                    <a:pt x="6549" y="3459"/>
                  </a:lnTo>
                  <a:lnTo>
                    <a:pt x="6776" y="3456"/>
                  </a:lnTo>
                  <a:lnTo>
                    <a:pt x="10858" y="3292"/>
                  </a:lnTo>
                  <a:lnTo>
                    <a:pt x="10858" y="1626"/>
                  </a:lnTo>
                  <a:lnTo>
                    <a:pt x="7040" y="1659"/>
                  </a:lnTo>
                  <a:lnTo>
                    <a:pt x="4282" y="105"/>
                  </a:lnTo>
                  <a:lnTo>
                    <a:pt x="2781" y="62"/>
                  </a:lnTo>
                  <a:lnTo>
                    <a:pt x="2749" y="1022"/>
                  </a:lnTo>
                  <a:lnTo>
                    <a:pt x="6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37"/>
            <p:cNvSpPr/>
            <p:nvPr/>
          </p:nvSpPr>
          <p:spPr>
            <a:xfrm>
              <a:off x="5508213" y="4128787"/>
              <a:ext cx="180341" cy="161283"/>
            </a:xfrm>
            <a:custGeom>
              <a:avLst/>
              <a:gdLst/>
              <a:ahLst/>
              <a:cxnLst/>
              <a:rect l="l" t="t" r="r" b="b"/>
              <a:pathLst>
                <a:path w="2943" h="2632" extrusionOk="0">
                  <a:moveTo>
                    <a:pt x="1173" y="0"/>
                  </a:moveTo>
                  <a:lnTo>
                    <a:pt x="1" y="360"/>
                  </a:lnTo>
                  <a:lnTo>
                    <a:pt x="168" y="869"/>
                  </a:lnTo>
                  <a:lnTo>
                    <a:pt x="174" y="868"/>
                  </a:lnTo>
                  <a:cubicBezTo>
                    <a:pt x="205" y="1003"/>
                    <a:pt x="249" y="1144"/>
                    <a:pt x="307" y="1290"/>
                  </a:cubicBezTo>
                  <a:cubicBezTo>
                    <a:pt x="435" y="1601"/>
                    <a:pt x="595" y="1863"/>
                    <a:pt x="761" y="2040"/>
                  </a:cubicBezTo>
                  <a:cubicBezTo>
                    <a:pt x="784" y="2078"/>
                    <a:pt x="812" y="2111"/>
                    <a:pt x="850" y="2134"/>
                  </a:cubicBezTo>
                  <a:lnTo>
                    <a:pt x="1251" y="2412"/>
                  </a:lnTo>
                  <a:lnTo>
                    <a:pt x="1290" y="2441"/>
                  </a:lnTo>
                  <a:lnTo>
                    <a:pt x="1725" y="2621"/>
                  </a:lnTo>
                  <a:cubicBezTo>
                    <a:pt x="1741" y="2628"/>
                    <a:pt x="1759" y="2632"/>
                    <a:pt x="1777" y="2632"/>
                  </a:cubicBezTo>
                  <a:cubicBezTo>
                    <a:pt x="1818" y="2632"/>
                    <a:pt x="1860" y="2613"/>
                    <a:pt x="1888" y="2576"/>
                  </a:cubicBezTo>
                  <a:cubicBezTo>
                    <a:pt x="1900" y="2560"/>
                    <a:pt x="1909" y="2541"/>
                    <a:pt x="1914" y="2525"/>
                  </a:cubicBezTo>
                  <a:lnTo>
                    <a:pt x="2011" y="2567"/>
                  </a:lnTo>
                  <a:cubicBezTo>
                    <a:pt x="2029" y="2575"/>
                    <a:pt x="2048" y="2579"/>
                    <a:pt x="2067" y="2579"/>
                  </a:cubicBezTo>
                  <a:cubicBezTo>
                    <a:pt x="2108" y="2579"/>
                    <a:pt x="2149" y="2561"/>
                    <a:pt x="2176" y="2526"/>
                  </a:cubicBezTo>
                  <a:cubicBezTo>
                    <a:pt x="2211" y="2482"/>
                    <a:pt x="2215" y="2424"/>
                    <a:pt x="2191" y="2377"/>
                  </a:cubicBezTo>
                  <a:lnTo>
                    <a:pt x="2191" y="2377"/>
                  </a:lnTo>
                  <a:lnTo>
                    <a:pt x="2398" y="2497"/>
                  </a:lnTo>
                  <a:cubicBezTo>
                    <a:pt x="2420" y="2510"/>
                    <a:pt x="2444" y="2516"/>
                    <a:pt x="2468" y="2516"/>
                  </a:cubicBezTo>
                  <a:cubicBezTo>
                    <a:pt x="2507" y="2516"/>
                    <a:pt x="2546" y="2499"/>
                    <a:pt x="2574" y="2467"/>
                  </a:cubicBezTo>
                  <a:cubicBezTo>
                    <a:pt x="2624" y="2409"/>
                    <a:pt x="2616" y="2320"/>
                    <a:pt x="2558" y="2270"/>
                  </a:cubicBezTo>
                  <a:lnTo>
                    <a:pt x="2432" y="2163"/>
                  </a:lnTo>
                  <a:lnTo>
                    <a:pt x="2718" y="2322"/>
                  </a:lnTo>
                  <a:cubicBezTo>
                    <a:pt x="2740" y="2334"/>
                    <a:pt x="2763" y="2340"/>
                    <a:pt x="2787" y="2340"/>
                  </a:cubicBezTo>
                  <a:cubicBezTo>
                    <a:pt x="2826" y="2340"/>
                    <a:pt x="2865" y="2324"/>
                    <a:pt x="2892" y="2291"/>
                  </a:cubicBezTo>
                  <a:cubicBezTo>
                    <a:pt x="2942" y="2233"/>
                    <a:pt x="2935" y="2145"/>
                    <a:pt x="2875" y="2095"/>
                  </a:cubicBezTo>
                  <a:lnTo>
                    <a:pt x="2875" y="2096"/>
                  </a:lnTo>
                  <a:lnTo>
                    <a:pt x="2336" y="1637"/>
                  </a:lnTo>
                  <a:lnTo>
                    <a:pt x="2365" y="1660"/>
                  </a:lnTo>
                  <a:lnTo>
                    <a:pt x="1946" y="1145"/>
                  </a:lnTo>
                  <a:cubicBezTo>
                    <a:pt x="1933" y="1131"/>
                    <a:pt x="1920" y="1116"/>
                    <a:pt x="1904" y="1104"/>
                  </a:cubicBezTo>
                  <a:cubicBezTo>
                    <a:pt x="1901" y="1102"/>
                    <a:pt x="1897" y="1101"/>
                    <a:pt x="1894" y="1099"/>
                  </a:cubicBezTo>
                  <a:cubicBezTo>
                    <a:pt x="1894" y="1098"/>
                    <a:pt x="1895" y="1098"/>
                    <a:pt x="1895" y="1096"/>
                  </a:cubicBezTo>
                  <a:cubicBezTo>
                    <a:pt x="1923" y="1060"/>
                    <a:pt x="1944" y="1043"/>
                    <a:pt x="1959" y="1043"/>
                  </a:cubicBezTo>
                  <a:cubicBezTo>
                    <a:pt x="1960" y="1043"/>
                    <a:pt x="1960" y="1043"/>
                    <a:pt x="1961" y="1043"/>
                  </a:cubicBezTo>
                  <a:cubicBezTo>
                    <a:pt x="2124" y="1089"/>
                    <a:pt x="2287" y="1125"/>
                    <a:pt x="2453" y="1160"/>
                  </a:cubicBezTo>
                  <a:cubicBezTo>
                    <a:pt x="2465" y="1163"/>
                    <a:pt x="2477" y="1164"/>
                    <a:pt x="2489" y="1164"/>
                  </a:cubicBezTo>
                  <a:cubicBezTo>
                    <a:pt x="2563" y="1164"/>
                    <a:pt x="2633" y="1121"/>
                    <a:pt x="2664" y="1046"/>
                  </a:cubicBezTo>
                  <a:cubicBezTo>
                    <a:pt x="2703" y="953"/>
                    <a:pt x="2656" y="845"/>
                    <a:pt x="2560" y="807"/>
                  </a:cubicBezTo>
                  <a:lnTo>
                    <a:pt x="2557" y="804"/>
                  </a:lnTo>
                  <a:cubicBezTo>
                    <a:pt x="2412" y="746"/>
                    <a:pt x="2263" y="682"/>
                    <a:pt x="2121" y="613"/>
                  </a:cubicBezTo>
                  <a:cubicBezTo>
                    <a:pt x="2049" y="577"/>
                    <a:pt x="1981" y="543"/>
                    <a:pt x="1917" y="508"/>
                  </a:cubicBezTo>
                  <a:cubicBezTo>
                    <a:pt x="1885" y="488"/>
                    <a:pt x="1856" y="470"/>
                    <a:pt x="1831" y="452"/>
                  </a:cubicBezTo>
                  <a:lnTo>
                    <a:pt x="1822" y="445"/>
                  </a:lnTo>
                  <a:cubicBezTo>
                    <a:pt x="1819" y="442"/>
                    <a:pt x="1819" y="438"/>
                    <a:pt x="1816" y="436"/>
                  </a:cubicBezTo>
                  <a:cubicBezTo>
                    <a:pt x="1810" y="427"/>
                    <a:pt x="1804" y="413"/>
                    <a:pt x="1798" y="404"/>
                  </a:cubicBezTo>
                  <a:cubicBezTo>
                    <a:pt x="1779" y="383"/>
                    <a:pt x="1773" y="374"/>
                    <a:pt x="1758" y="359"/>
                  </a:cubicBezTo>
                  <a:cubicBezTo>
                    <a:pt x="1705" y="310"/>
                    <a:pt x="1406" y="142"/>
                    <a:pt x="1296" y="93"/>
                  </a:cubicBezTo>
                  <a:cubicBezTo>
                    <a:pt x="1260" y="78"/>
                    <a:pt x="1226" y="66"/>
                    <a:pt x="1191" y="52"/>
                  </a:cubicBezTo>
                  <a:lnTo>
                    <a:pt x="1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37"/>
            <p:cNvSpPr/>
            <p:nvPr/>
          </p:nvSpPr>
          <p:spPr>
            <a:xfrm>
              <a:off x="5231730" y="3596224"/>
              <a:ext cx="355044" cy="578830"/>
            </a:xfrm>
            <a:custGeom>
              <a:avLst/>
              <a:gdLst/>
              <a:ahLst/>
              <a:cxnLst/>
              <a:rect l="l" t="t" r="r" b="b"/>
              <a:pathLst>
                <a:path w="5794" h="9446" extrusionOk="0">
                  <a:moveTo>
                    <a:pt x="736" y="0"/>
                  </a:moveTo>
                  <a:cubicBezTo>
                    <a:pt x="312" y="0"/>
                    <a:pt x="1" y="403"/>
                    <a:pt x="108" y="814"/>
                  </a:cubicBezTo>
                  <a:lnTo>
                    <a:pt x="879" y="3767"/>
                  </a:lnTo>
                  <a:lnTo>
                    <a:pt x="909" y="3885"/>
                  </a:lnTo>
                  <a:lnTo>
                    <a:pt x="951" y="3965"/>
                  </a:lnTo>
                  <a:lnTo>
                    <a:pt x="4307" y="9446"/>
                  </a:lnTo>
                  <a:lnTo>
                    <a:pt x="5793" y="8691"/>
                  </a:lnTo>
                  <a:lnTo>
                    <a:pt x="2610" y="326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37"/>
            <p:cNvSpPr/>
            <p:nvPr/>
          </p:nvSpPr>
          <p:spPr>
            <a:xfrm>
              <a:off x="5383636" y="3788942"/>
              <a:ext cx="176113" cy="289354"/>
            </a:xfrm>
            <a:custGeom>
              <a:avLst/>
              <a:gdLst/>
              <a:ahLst/>
              <a:cxnLst/>
              <a:rect l="l" t="t" r="r" b="b"/>
              <a:pathLst>
                <a:path w="2874" h="4722" extrusionOk="0">
                  <a:moveTo>
                    <a:pt x="133" y="1"/>
                  </a:moveTo>
                  <a:cubicBezTo>
                    <a:pt x="113" y="1"/>
                    <a:pt x="92" y="6"/>
                    <a:pt x="73" y="16"/>
                  </a:cubicBezTo>
                  <a:cubicBezTo>
                    <a:pt x="19" y="48"/>
                    <a:pt x="0" y="120"/>
                    <a:pt x="32" y="175"/>
                  </a:cubicBezTo>
                  <a:lnTo>
                    <a:pt x="2642" y="4664"/>
                  </a:lnTo>
                  <a:cubicBezTo>
                    <a:pt x="2663" y="4700"/>
                    <a:pt x="2703" y="4722"/>
                    <a:pt x="2742" y="4722"/>
                  </a:cubicBezTo>
                  <a:cubicBezTo>
                    <a:pt x="2762" y="4722"/>
                    <a:pt x="2782" y="4717"/>
                    <a:pt x="2800" y="4707"/>
                  </a:cubicBezTo>
                  <a:cubicBezTo>
                    <a:pt x="2855" y="4675"/>
                    <a:pt x="2874" y="4603"/>
                    <a:pt x="2842" y="4548"/>
                  </a:cubicBezTo>
                  <a:lnTo>
                    <a:pt x="232" y="58"/>
                  </a:lnTo>
                  <a:cubicBezTo>
                    <a:pt x="211" y="21"/>
                    <a:pt x="172" y="1"/>
                    <a:pt x="1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37"/>
            <p:cNvSpPr/>
            <p:nvPr/>
          </p:nvSpPr>
          <p:spPr>
            <a:xfrm>
              <a:off x="5334247" y="3918238"/>
              <a:ext cx="100128" cy="152398"/>
            </a:xfrm>
            <a:custGeom>
              <a:avLst/>
              <a:gdLst/>
              <a:ahLst/>
              <a:cxnLst/>
              <a:rect l="l" t="t" r="r" b="b"/>
              <a:pathLst>
                <a:path w="1634" h="2487" extrusionOk="0">
                  <a:moveTo>
                    <a:pt x="133" y="0"/>
                  </a:moveTo>
                  <a:cubicBezTo>
                    <a:pt x="112" y="0"/>
                    <a:pt x="91" y="6"/>
                    <a:pt x="72" y="18"/>
                  </a:cubicBezTo>
                  <a:cubicBezTo>
                    <a:pt x="18" y="51"/>
                    <a:pt x="0" y="121"/>
                    <a:pt x="34" y="176"/>
                  </a:cubicBezTo>
                  <a:lnTo>
                    <a:pt x="1402" y="2430"/>
                  </a:lnTo>
                  <a:cubicBezTo>
                    <a:pt x="1424" y="2467"/>
                    <a:pt x="1462" y="2487"/>
                    <a:pt x="1501" y="2487"/>
                  </a:cubicBezTo>
                  <a:lnTo>
                    <a:pt x="1501" y="2485"/>
                  </a:lnTo>
                  <a:cubicBezTo>
                    <a:pt x="1523" y="2485"/>
                    <a:pt x="1543" y="2481"/>
                    <a:pt x="1562" y="2469"/>
                  </a:cubicBezTo>
                  <a:cubicBezTo>
                    <a:pt x="1616" y="2436"/>
                    <a:pt x="1634" y="2365"/>
                    <a:pt x="1600" y="2310"/>
                  </a:cubicBezTo>
                  <a:lnTo>
                    <a:pt x="232" y="56"/>
                  </a:lnTo>
                  <a:cubicBezTo>
                    <a:pt x="210" y="20"/>
                    <a:pt x="172" y="0"/>
                    <a:pt x="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37"/>
            <p:cNvSpPr/>
            <p:nvPr/>
          </p:nvSpPr>
          <p:spPr>
            <a:xfrm>
              <a:off x="5416665" y="3530290"/>
              <a:ext cx="510996" cy="432499"/>
            </a:xfrm>
            <a:custGeom>
              <a:avLst/>
              <a:gdLst/>
              <a:ahLst/>
              <a:cxnLst/>
              <a:rect l="l" t="t" r="r" b="b"/>
              <a:pathLst>
                <a:path w="8339" h="7058" extrusionOk="0">
                  <a:moveTo>
                    <a:pt x="123" y="0"/>
                  </a:moveTo>
                  <a:cubicBezTo>
                    <a:pt x="62" y="8"/>
                    <a:pt x="5" y="47"/>
                    <a:pt x="4" y="111"/>
                  </a:cubicBezTo>
                  <a:cubicBezTo>
                    <a:pt x="1" y="175"/>
                    <a:pt x="51" y="229"/>
                    <a:pt x="115" y="230"/>
                  </a:cubicBezTo>
                  <a:lnTo>
                    <a:pt x="1024" y="256"/>
                  </a:lnTo>
                  <a:cubicBezTo>
                    <a:pt x="1394" y="268"/>
                    <a:pt x="1760" y="369"/>
                    <a:pt x="2082" y="552"/>
                  </a:cubicBezTo>
                  <a:lnTo>
                    <a:pt x="4321" y="1814"/>
                  </a:lnTo>
                  <a:cubicBezTo>
                    <a:pt x="4337" y="1825"/>
                    <a:pt x="4357" y="1829"/>
                    <a:pt x="4377" y="1829"/>
                  </a:cubicBezTo>
                  <a:lnTo>
                    <a:pt x="8107" y="1857"/>
                  </a:lnTo>
                  <a:lnTo>
                    <a:pt x="8107" y="3295"/>
                  </a:lnTo>
                  <a:lnTo>
                    <a:pt x="4112" y="3395"/>
                  </a:lnTo>
                  <a:lnTo>
                    <a:pt x="3909" y="3398"/>
                  </a:lnTo>
                  <a:lnTo>
                    <a:pt x="2966" y="3004"/>
                  </a:lnTo>
                  <a:cubicBezTo>
                    <a:pt x="2951" y="2998"/>
                    <a:pt x="2935" y="2994"/>
                    <a:pt x="2920" y="2994"/>
                  </a:cubicBezTo>
                  <a:cubicBezTo>
                    <a:pt x="2889" y="2994"/>
                    <a:pt x="2860" y="3007"/>
                    <a:pt x="2838" y="3030"/>
                  </a:cubicBezTo>
                  <a:cubicBezTo>
                    <a:pt x="2804" y="3065"/>
                    <a:pt x="2796" y="3116"/>
                    <a:pt x="2816" y="3160"/>
                  </a:cubicBezTo>
                  <a:lnTo>
                    <a:pt x="4597" y="6990"/>
                  </a:lnTo>
                  <a:cubicBezTo>
                    <a:pt x="4616" y="7033"/>
                    <a:pt x="4657" y="7057"/>
                    <a:pt x="4701" y="7057"/>
                  </a:cubicBezTo>
                  <a:lnTo>
                    <a:pt x="4701" y="7057"/>
                  </a:lnTo>
                  <a:cubicBezTo>
                    <a:pt x="4717" y="7057"/>
                    <a:pt x="4734" y="7054"/>
                    <a:pt x="4749" y="7047"/>
                  </a:cubicBezTo>
                  <a:cubicBezTo>
                    <a:pt x="4807" y="7021"/>
                    <a:pt x="4833" y="6951"/>
                    <a:pt x="4805" y="6893"/>
                  </a:cubicBezTo>
                  <a:lnTo>
                    <a:pt x="3152" y="3332"/>
                  </a:lnTo>
                  <a:lnTo>
                    <a:pt x="3842" y="3620"/>
                  </a:lnTo>
                  <a:cubicBezTo>
                    <a:pt x="3857" y="3626"/>
                    <a:pt x="3874" y="3628"/>
                    <a:pt x="3889" y="3629"/>
                  </a:cubicBezTo>
                  <a:lnTo>
                    <a:pt x="8226" y="3524"/>
                  </a:lnTo>
                  <a:cubicBezTo>
                    <a:pt x="8288" y="3523"/>
                    <a:pt x="8339" y="3472"/>
                    <a:pt x="8339" y="3408"/>
                  </a:cubicBezTo>
                  <a:lnTo>
                    <a:pt x="8339" y="1742"/>
                  </a:lnTo>
                  <a:cubicBezTo>
                    <a:pt x="8339" y="1678"/>
                    <a:pt x="8287" y="1626"/>
                    <a:pt x="8223" y="1626"/>
                  </a:cubicBezTo>
                  <a:lnTo>
                    <a:pt x="4408" y="1597"/>
                  </a:lnTo>
                  <a:lnTo>
                    <a:pt x="2196" y="349"/>
                  </a:lnTo>
                  <a:cubicBezTo>
                    <a:pt x="1841" y="149"/>
                    <a:pt x="1437" y="38"/>
                    <a:pt x="1030" y="26"/>
                  </a:cubicBezTo>
                  <a:lnTo>
                    <a:pt x="123" y="0"/>
                  </a:lnTo>
                  <a:close/>
                  <a:moveTo>
                    <a:pt x="4701" y="7057"/>
                  </a:moveTo>
                  <a:cubicBezTo>
                    <a:pt x="4701" y="7057"/>
                    <a:pt x="4700" y="7057"/>
                    <a:pt x="4700" y="7057"/>
                  </a:cubicBezTo>
                  <a:lnTo>
                    <a:pt x="4702" y="7057"/>
                  </a:lnTo>
                  <a:cubicBezTo>
                    <a:pt x="4701" y="7057"/>
                    <a:pt x="4701" y="7057"/>
                    <a:pt x="4701" y="70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37"/>
            <p:cNvSpPr/>
            <p:nvPr/>
          </p:nvSpPr>
          <p:spPr>
            <a:xfrm>
              <a:off x="5513361" y="3351604"/>
              <a:ext cx="33213" cy="28433"/>
            </a:xfrm>
            <a:custGeom>
              <a:avLst/>
              <a:gdLst/>
              <a:ahLst/>
              <a:cxnLst/>
              <a:rect l="l" t="t" r="r" b="b"/>
              <a:pathLst>
                <a:path w="542" h="464" extrusionOk="0">
                  <a:moveTo>
                    <a:pt x="93" y="0"/>
                  </a:moveTo>
                  <a:lnTo>
                    <a:pt x="1" y="442"/>
                  </a:lnTo>
                  <a:cubicBezTo>
                    <a:pt x="69" y="457"/>
                    <a:pt x="135" y="463"/>
                    <a:pt x="196" y="463"/>
                  </a:cubicBezTo>
                  <a:cubicBezTo>
                    <a:pt x="367" y="463"/>
                    <a:pt x="497" y="410"/>
                    <a:pt x="516" y="320"/>
                  </a:cubicBezTo>
                  <a:cubicBezTo>
                    <a:pt x="542" y="198"/>
                    <a:pt x="353" y="55"/>
                    <a:pt x="93" y="0"/>
                  </a:cubicBezTo>
                  <a:close/>
                </a:path>
              </a:pathLst>
            </a:custGeom>
            <a:solidFill>
              <a:srgbClr val="C94A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37"/>
            <p:cNvSpPr/>
            <p:nvPr/>
          </p:nvSpPr>
          <p:spPr>
            <a:xfrm>
              <a:off x="5280507" y="3427711"/>
              <a:ext cx="136404" cy="168575"/>
            </a:xfrm>
            <a:custGeom>
              <a:avLst/>
              <a:gdLst/>
              <a:ahLst/>
              <a:cxnLst/>
              <a:rect l="l" t="t" r="r" b="b"/>
              <a:pathLst>
                <a:path w="2226" h="2751" extrusionOk="0">
                  <a:moveTo>
                    <a:pt x="284" y="0"/>
                  </a:moveTo>
                  <a:lnTo>
                    <a:pt x="1" y="1776"/>
                  </a:lnTo>
                  <a:lnTo>
                    <a:pt x="1148" y="2233"/>
                  </a:lnTo>
                  <a:lnTo>
                    <a:pt x="2194" y="2750"/>
                  </a:lnTo>
                  <a:lnTo>
                    <a:pt x="2226" y="1779"/>
                  </a:lnTo>
                  <a:lnTo>
                    <a:pt x="1987" y="1775"/>
                  </a:lnTo>
                  <a:lnTo>
                    <a:pt x="2182" y="420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37"/>
            <p:cNvSpPr/>
            <p:nvPr/>
          </p:nvSpPr>
          <p:spPr>
            <a:xfrm>
              <a:off x="5330938" y="3424647"/>
              <a:ext cx="95348" cy="121759"/>
            </a:xfrm>
            <a:custGeom>
              <a:avLst/>
              <a:gdLst/>
              <a:ahLst/>
              <a:cxnLst/>
              <a:rect l="l" t="t" r="r" b="b"/>
              <a:pathLst>
                <a:path w="1556" h="1987" extrusionOk="0">
                  <a:moveTo>
                    <a:pt x="8" y="0"/>
                  </a:moveTo>
                  <a:lnTo>
                    <a:pt x="1" y="79"/>
                  </a:lnTo>
                  <a:cubicBezTo>
                    <a:pt x="197" y="1020"/>
                    <a:pt x="714" y="1751"/>
                    <a:pt x="1351" y="1986"/>
                  </a:cubicBezTo>
                  <a:lnTo>
                    <a:pt x="1478" y="1108"/>
                  </a:lnTo>
                  <a:lnTo>
                    <a:pt x="1555" y="273"/>
                  </a:lnTo>
                  <a:lnTo>
                    <a:pt x="1433" y="24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37"/>
            <p:cNvSpPr/>
            <p:nvPr/>
          </p:nvSpPr>
          <p:spPr>
            <a:xfrm>
              <a:off x="5232220" y="3177454"/>
              <a:ext cx="316623" cy="329185"/>
            </a:xfrm>
            <a:custGeom>
              <a:avLst/>
              <a:gdLst/>
              <a:ahLst/>
              <a:cxnLst/>
              <a:rect l="l" t="t" r="r" b="b"/>
              <a:pathLst>
                <a:path w="5167" h="5372" extrusionOk="0">
                  <a:moveTo>
                    <a:pt x="2206" y="0"/>
                  </a:moveTo>
                  <a:cubicBezTo>
                    <a:pt x="1981" y="0"/>
                    <a:pt x="1759" y="41"/>
                    <a:pt x="1546" y="127"/>
                  </a:cubicBezTo>
                  <a:cubicBezTo>
                    <a:pt x="436" y="577"/>
                    <a:pt x="1" y="2088"/>
                    <a:pt x="574" y="3501"/>
                  </a:cubicBezTo>
                  <a:cubicBezTo>
                    <a:pt x="1037" y="4643"/>
                    <a:pt x="2017" y="5372"/>
                    <a:pt x="2962" y="5372"/>
                  </a:cubicBezTo>
                  <a:cubicBezTo>
                    <a:pt x="3186" y="5372"/>
                    <a:pt x="3408" y="5331"/>
                    <a:pt x="3621" y="5244"/>
                  </a:cubicBezTo>
                  <a:cubicBezTo>
                    <a:pt x="4732" y="4795"/>
                    <a:pt x="5166" y="3284"/>
                    <a:pt x="4593" y="1871"/>
                  </a:cubicBezTo>
                  <a:cubicBezTo>
                    <a:pt x="4131" y="729"/>
                    <a:pt x="3151" y="0"/>
                    <a:pt x="22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37"/>
            <p:cNvSpPr/>
            <p:nvPr/>
          </p:nvSpPr>
          <p:spPr>
            <a:xfrm>
              <a:off x="5143490" y="3143322"/>
              <a:ext cx="348426" cy="320115"/>
            </a:xfrm>
            <a:custGeom>
              <a:avLst/>
              <a:gdLst/>
              <a:ahLst/>
              <a:cxnLst/>
              <a:rect l="l" t="t" r="r" b="b"/>
              <a:pathLst>
                <a:path w="5686" h="5224" extrusionOk="0">
                  <a:moveTo>
                    <a:pt x="3968" y="1"/>
                  </a:moveTo>
                  <a:cubicBezTo>
                    <a:pt x="3756" y="1"/>
                    <a:pt x="3517" y="31"/>
                    <a:pt x="3250" y="101"/>
                  </a:cubicBezTo>
                  <a:cubicBezTo>
                    <a:pt x="2596" y="270"/>
                    <a:pt x="2232" y="566"/>
                    <a:pt x="2028" y="843"/>
                  </a:cubicBezTo>
                  <a:cubicBezTo>
                    <a:pt x="1796" y="925"/>
                    <a:pt x="1561" y="1038"/>
                    <a:pt x="1345" y="1198"/>
                  </a:cubicBezTo>
                  <a:cubicBezTo>
                    <a:pt x="0" y="2190"/>
                    <a:pt x="84" y="5187"/>
                    <a:pt x="2807" y="5224"/>
                  </a:cubicBezTo>
                  <a:cubicBezTo>
                    <a:pt x="2537" y="4966"/>
                    <a:pt x="2302" y="4643"/>
                    <a:pt x="2122" y="4273"/>
                  </a:cubicBezTo>
                  <a:cubicBezTo>
                    <a:pt x="2494" y="4212"/>
                    <a:pt x="2890" y="3573"/>
                    <a:pt x="3044" y="2742"/>
                  </a:cubicBezTo>
                  <a:cubicBezTo>
                    <a:pt x="3076" y="2573"/>
                    <a:pt x="3095" y="2408"/>
                    <a:pt x="3102" y="2250"/>
                  </a:cubicBezTo>
                  <a:cubicBezTo>
                    <a:pt x="3124" y="2309"/>
                    <a:pt x="3142" y="2369"/>
                    <a:pt x="3157" y="2430"/>
                  </a:cubicBezTo>
                  <a:cubicBezTo>
                    <a:pt x="3264" y="2855"/>
                    <a:pt x="3212" y="3338"/>
                    <a:pt x="2988" y="3768"/>
                  </a:cubicBezTo>
                  <a:cubicBezTo>
                    <a:pt x="3322" y="3419"/>
                    <a:pt x="3540" y="2925"/>
                    <a:pt x="3558" y="2396"/>
                  </a:cubicBezTo>
                  <a:cubicBezTo>
                    <a:pt x="3563" y="2253"/>
                    <a:pt x="3557" y="2108"/>
                    <a:pt x="3534" y="1962"/>
                  </a:cubicBezTo>
                  <a:cubicBezTo>
                    <a:pt x="3544" y="1957"/>
                    <a:pt x="3554" y="1953"/>
                    <a:pt x="3564" y="1948"/>
                  </a:cubicBezTo>
                  <a:cubicBezTo>
                    <a:pt x="3572" y="1956"/>
                    <a:pt x="3576" y="1962"/>
                    <a:pt x="3576" y="1962"/>
                  </a:cubicBezTo>
                  <a:cubicBezTo>
                    <a:pt x="3576" y="1962"/>
                    <a:pt x="4099" y="1834"/>
                    <a:pt x="4611" y="1834"/>
                  </a:cubicBezTo>
                  <a:cubicBezTo>
                    <a:pt x="4866" y="1834"/>
                    <a:pt x="5119" y="1866"/>
                    <a:pt x="5302" y="1962"/>
                  </a:cubicBezTo>
                  <a:cubicBezTo>
                    <a:pt x="5302" y="1962"/>
                    <a:pt x="5241" y="1825"/>
                    <a:pt x="5116" y="1661"/>
                  </a:cubicBezTo>
                  <a:lnTo>
                    <a:pt x="5116" y="1661"/>
                  </a:lnTo>
                  <a:cubicBezTo>
                    <a:pt x="5460" y="1678"/>
                    <a:pt x="5686" y="1738"/>
                    <a:pt x="5686" y="1738"/>
                  </a:cubicBezTo>
                  <a:cubicBezTo>
                    <a:pt x="5686" y="1738"/>
                    <a:pt x="5566" y="1"/>
                    <a:pt x="39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37"/>
            <p:cNvSpPr/>
            <p:nvPr/>
          </p:nvSpPr>
          <p:spPr>
            <a:xfrm>
              <a:off x="5230627" y="3384939"/>
              <a:ext cx="107972" cy="97248"/>
            </a:xfrm>
            <a:custGeom>
              <a:avLst/>
              <a:gdLst/>
              <a:ahLst/>
              <a:cxnLst/>
              <a:rect l="l" t="t" r="r" b="b"/>
              <a:pathLst>
                <a:path w="1762" h="1587" extrusionOk="0">
                  <a:moveTo>
                    <a:pt x="881" y="1"/>
                  </a:moveTo>
                  <a:cubicBezTo>
                    <a:pt x="812" y="1"/>
                    <a:pt x="741" y="10"/>
                    <a:pt x="671" y="29"/>
                  </a:cubicBezTo>
                  <a:cubicBezTo>
                    <a:pt x="249" y="145"/>
                    <a:pt x="1" y="583"/>
                    <a:pt x="116" y="1005"/>
                  </a:cubicBezTo>
                  <a:cubicBezTo>
                    <a:pt x="213" y="1356"/>
                    <a:pt x="532" y="1587"/>
                    <a:pt x="880" y="1587"/>
                  </a:cubicBezTo>
                  <a:cubicBezTo>
                    <a:pt x="950" y="1587"/>
                    <a:pt x="1020" y="1577"/>
                    <a:pt x="1090" y="1558"/>
                  </a:cubicBezTo>
                  <a:cubicBezTo>
                    <a:pt x="1513" y="1442"/>
                    <a:pt x="1761" y="1006"/>
                    <a:pt x="1645" y="584"/>
                  </a:cubicBezTo>
                  <a:cubicBezTo>
                    <a:pt x="1549" y="232"/>
                    <a:pt x="1230" y="1"/>
                    <a:pt x="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37"/>
            <p:cNvSpPr/>
            <p:nvPr/>
          </p:nvSpPr>
          <p:spPr>
            <a:xfrm>
              <a:off x="5262185" y="3417171"/>
              <a:ext cx="40076" cy="39953"/>
            </a:xfrm>
            <a:custGeom>
              <a:avLst/>
              <a:gdLst/>
              <a:ahLst/>
              <a:cxnLst/>
              <a:rect l="l" t="t" r="r" b="b"/>
              <a:pathLst>
                <a:path w="654" h="652" extrusionOk="0">
                  <a:moveTo>
                    <a:pt x="87" y="1"/>
                  </a:moveTo>
                  <a:cubicBezTo>
                    <a:pt x="50" y="1"/>
                    <a:pt x="19" y="26"/>
                    <a:pt x="11" y="63"/>
                  </a:cubicBezTo>
                  <a:cubicBezTo>
                    <a:pt x="1" y="107"/>
                    <a:pt x="28" y="148"/>
                    <a:pt x="71" y="159"/>
                  </a:cubicBezTo>
                  <a:lnTo>
                    <a:pt x="418" y="235"/>
                  </a:lnTo>
                  <a:lnTo>
                    <a:pt x="164" y="518"/>
                  </a:lnTo>
                  <a:cubicBezTo>
                    <a:pt x="135" y="550"/>
                    <a:pt x="138" y="601"/>
                    <a:pt x="170" y="631"/>
                  </a:cubicBezTo>
                  <a:cubicBezTo>
                    <a:pt x="185" y="644"/>
                    <a:pt x="204" y="651"/>
                    <a:pt x="223" y="651"/>
                  </a:cubicBezTo>
                  <a:cubicBezTo>
                    <a:pt x="230" y="651"/>
                    <a:pt x="237" y="650"/>
                    <a:pt x="245" y="648"/>
                  </a:cubicBezTo>
                  <a:cubicBezTo>
                    <a:pt x="258" y="645"/>
                    <a:pt x="272" y="636"/>
                    <a:pt x="283" y="625"/>
                  </a:cubicBezTo>
                  <a:lnTo>
                    <a:pt x="629" y="239"/>
                  </a:lnTo>
                  <a:cubicBezTo>
                    <a:pt x="647" y="218"/>
                    <a:pt x="653" y="188"/>
                    <a:pt x="646" y="162"/>
                  </a:cubicBezTo>
                  <a:cubicBezTo>
                    <a:pt x="636" y="134"/>
                    <a:pt x="614" y="114"/>
                    <a:pt x="586" y="108"/>
                  </a:cubicBezTo>
                  <a:lnTo>
                    <a:pt x="106" y="3"/>
                  </a:lnTo>
                  <a:cubicBezTo>
                    <a:pt x="100" y="2"/>
                    <a:pt x="93" y="1"/>
                    <a:pt x="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  <a:defRPr/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441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263239" y="386771"/>
          <a:ext cx="11696699" cy="5705506"/>
        </p:xfrm>
        <a:graphic>
          <a:graphicData uri="http://schemas.openxmlformats.org/drawingml/2006/table">
            <a:tbl>
              <a:tblPr/>
              <a:tblGrid>
                <a:gridCol w="6889193">
                  <a:extLst>
                    <a:ext uri="{9D8B030D-6E8A-4147-A177-3AD203B41FA5}">
                      <a16:colId xmlns:a16="http://schemas.microsoft.com/office/drawing/2014/main" val="340743030"/>
                    </a:ext>
                  </a:extLst>
                </a:gridCol>
                <a:gridCol w="142903">
                  <a:extLst>
                    <a:ext uri="{9D8B030D-6E8A-4147-A177-3AD203B41FA5}">
                      <a16:colId xmlns:a16="http://schemas.microsoft.com/office/drawing/2014/main" val="668272903"/>
                    </a:ext>
                  </a:extLst>
                </a:gridCol>
                <a:gridCol w="4664603">
                  <a:extLst>
                    <a:ext uri="{9D8B030D-6E8A-4147-A177-3AD203B41FA5}">
                      <a16:colId xmlns:a16="http://schemas.microsoft.com/office/drawing/2014/main" val="1688573541"/>
                    </a:ext>
                  </a:extLst>
                </a:gridCol>
              </a:tblGrid>
              <a:tr h="35877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NOMBRE </a:t>
                      </a: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DEL 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PROYECTO</a:t>
                      </a: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:</a:t>
                      </a:r>
                      <a:r>
                        <a:rPr lang="es-MX" sz="1500" dirty="0">
                          <a:effectLst/>
                          <a:latin typeface="Righteous" panose="020B0604020202020204" charset="0"/>
                        </a:rPr>
                        <a:t> </a:t>
                      </a:r>
                      <a:r>
                        <a:rPr lang="es-MX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Righteous" panose="020B0604020202020204" charset="0"/>
                        </a:rPr>
                        <a:t>Fortaleciendo Lazos</a:t>
                      </a:r>
                      <a:endParaRPr lang="es-MX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Righteous" panose="020B0604020202020204" charset="0"/>
                        <a:cs typeface="Times New Roman" panose="02020603050405020304" pitchFamily="18" charset="0"/>
                      </a:endParaRPr>
                    </a:p>
                  </a:txBody>
                  <a:tcPr marL="68487" marR="68487" marT="1092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008339"/>
                  </a:ext>
                </a:extLst>
              </a:tr>
              <a:tr h="440061">
                <a:tc gridSpan="3">
                  <a:txBody>
                    <a:bodyPr/>
                    <a:lstStyle/>
                    <a:p>
                      <a:pPr rtl="0"/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CAMPO/AREA/AMBITO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: </a:t>
                      </a: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Exploración y comprensión del mundo natural y social </a:t>
                      </a:r>
                      <a:endParaRPr lang="es-MX" sz="1400" dirty="0">
                        <a:effectLst/>
                        <a:latin typeface="Righteous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7" marR="68487" marT="1092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409255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ORGANIZADOR CURRICULAR 1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: 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Cultura</a:t>
                      </a:r>
                      <a:r>
                        <a:rPr lang="es-MX" sz="1600" baseline="0" dirty="0" smtClean="0">
                          <a:effectLst/>
                          <a:latin typeface="Righteous" panose="020B0604020202020204" charset="0"/>
                        </a:rPr>
                        <a:t> y Vida Social</a:t>
                      </a: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	 </a:t>
                      </a:r>
                      <a:endParaRPr lang="es-MX" sz="1500" dirty="0">
                        <a:effectLst/>
                        <a:latin typeface="Righteous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7" marR="68487" marT="10928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ORGANIZADOR CURRICULAR 2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: Interacciones con el entorno social</a:t>
                      </a:r>
                      <a:endParaRPr lang="es-MX" sz="1500" dirty="0">
                        <a:effectLst/>
                        <a:latin typeface="Righteous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039497"/>
                  </a:ext>
                </a:extLst>
              </a:tr>
              <a:tr h="440061">
                <a:tc gridSpan="3">
                  <a:txBody>
                    <a:bodyPr/>
                    <a:lstStyle/>
                    <a:p>
                      <a:pPr rtl="0"/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APRENDIZAJE ESPERADO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: </a:t>
                      </a: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Conoce en qué consisten las actividades productivas de su familia y su aporte a la localidad</a:t>
                      </a:r>
                      <a:endParaRPr lang="es-MX" sz="1400" dirty="0">
                        <a:effectLst/>
                        <a:latin typeface="Righteous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7" marR="68487" marT="1092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740233"/>
                  </a:ext>
                </a:extLst>
              </a:tr>
              <a:tr h="175167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PROPÓSITO: ¿Qué y para qué se quiere hacer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Busca mayor participación de los padres de familia en las actividades escolares de sus hijos</a:t>
                      </a:r>
                      <a:r>
                        <a:rPr lang="es-MX" sz="1600" baseline="0" dirty="0" smtClean="0">
                          <a:effectLst/>
                          <a:latin typeface="Righteous" panose="020B0604020202020204" charset="0"/>
                        </a:rPr>
                        <a:t> e hijas para lograr formar una comunidad educativa sana y fuerte, y asimismo obtener un máximo desarrollo de aprendizaje en los alumnos del Jardín de Niños Antonio Cárdenas Rodríguez.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600" dirty="0" smtClean="0">
                        <a:effectLst/>
                        <a:latin typeface="Righteous" panose="020B0604020202020204" charset="0"/>
                      </a:endParaRPr>
                    </a:p>
                  </a:txBody>
                  <a:tcPr marL="68487" marR="68487" marT="1092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533255"/>
                  </a:ext>
                </a:extLst>
              </a:tr>
              <a:tr h="158234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PROBLEMA/EVENTO: ¿Por qué se quiere hacer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Para involucrar más a los padres de familia en el desarrollo de aprendizaje de sus hijos e hijas, y crear una comunidad sana y de confianza, pues se analizó</a:t>
                      </a:r>
                      <a:r>
                        <a:rPr lang="es-MX" sz="1600" baseline="0" dirty="0" smtClean="0">
                          <a:effectLst/>
                          <a:latin typeface="Righteous" panose="020B0604020202020204" charset="0"/>
                        </a:rPr>
                        <a:t> dentro del PEMC que falta participación de parte de los padres de familia en actividades escolares, tareas, eventos, y demás.</a:t>
                      </a:r>
                    </a:p>
                  </a:txBody>
                  <a:tcPr marL="68487" marR="68487" marT="1092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¿A quién se dirige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 smtClean="0">
                          <a:effectLst/>
                          <a:latin typeface="Righteous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los alumnos, a los padres y</a:t>
                      </a:r>
                      <a:r>
                        <a:rPr lang="es-MX" sz="1600" baseline="0" dirty="0" smtClean="0">
                          <a:effectLst/>
                          <a:latin typeface="Righteous" panose="020B060402020202020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la comunidad del Jardín de Niños Antonio Cárdenas Rodríguez.</a:t>
                      </a:r>
                    </a:p>
                  </a:txBody>
                  <a:tcPr marL="68487" marR="68487" marT="10928" marB="0"/>
                </a:tc>
                <a:extLst>
                  <a:ext uri="{0D108BD9-81ED-4DB2-BD59-A6C34878D82A}">
                    <a16:rowId xmlns:a16="http://schemas.microsoft.com/office/drawing/2014/main" val="1843225416"/>
                  </a:ext>
                </a:extLst>
              </a:tr>
              <a:tr h="57176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ESPACIOS ¿Dónde se quiere 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hacer?:</a:t>
                      </a:r>
                      <a:r>
                        <a:rPr lang="es-MX" sz="1600" baseline="0" dirty="0" smtClean="0">
                          <a:effectLst/>
                          <a:latin typeface="Righteous" panose="020B0604020202020204" charset="0"/>
                        </a:rPr>
                        <a:t> </a:t>
                      </a: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Dentro del jardín de niños, en cada aula,</a:t>
                      </a:r>
                      <a:r>
                        <a:rPr lang="es-MX" sz="16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en la zona recreativa del plantel y en eventos fuera de la institución.</a:t>
                      </a:r>
                      <a:endParaRPr lang="es-MX" sz="1400" dirty="0">
                        <a:effectLst/>
                        <a:latin typeface="Righteous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7" marR="68487" marT="1092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TIEMPO ¿Cuándo se va a 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realizar?:</a:t>
                      </a:r>
                      <a:r>
                        <a:rPr lang="es-MX" sz="1600" baseline="0" dirty="0" smtClean="0">
                          <a:effectLst/>
                          <a:latin typeface="Righteous" panose="020B0604020202020204" charset="0"/>
                        </a:rPr>
                        <a:t> Durante el resto del ciclo escolar, Noviembre a Junio</a:t>
                      </a:r>
                      <a:endParaRPr lang="es-MX" sz="1500" dirty="0">
                        <a:effectLst/>
                        <a:latin typeface="Righteous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7" marR="68487" marT="10928" marB="0"/>
                </a:tc>
                <a:extLst>
                  <a:ext uri="{0D108BD9-81ED-4DB2-BD59-A6C34878D82A}">
                    <a16:rowId xmlns:a16="http://schemas.microsoft.com/office/drawing/2014/main" val="718665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20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253227" y="448874"/>
          <a:ext cx="11696699" cy="4594732"/>
        </p:xfrm>
        <a:graphic>
          <a:graphicData uri="http://schemas.openxmlformats.org/drawingml/2006/table">
            <a:tbl>
              <a:tblPr/>
              <a:tblGrid>
                <a:gridCol w="7174999">
                  <a:extLst>
                    <a:ext uri="{9D8B030D-6E8A-4147-A177-3AD203B41FA5}">
                      <a16:colId xmlns:a16="http://schemas.microsoft.com/office/drawing/2014/main" val="340743030"/>
                    </a:ext>
                  </a:extLst>
                </a:gridCol>
                <a:gridCol w="4521700">
                  <a:extLst>
                    <a:ext uri="{9D8B030D-6E8A-4147-A177-3AD203B41FA5}">
                      <a16:colId xmlns:a16="http://schemas.microsoft.com/office/drawing/2014/main" val="77900592"/>
                    </a:ext>
                  </a:extLst>
                </a:gridCol>
              </a:tblGrid>
              <a:tr h="143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ACTIVIDADES: ¿con que actividades se desarrollara el proyecto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?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Asistir a platica de los bomberos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Participar en la colocación del pino 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None/>
                      </a:pPr>
                      <a:endParaRPr lang="es-MX" sz="1500" dirty="0">
                        <a:effectLst/>
                        <a:latin typeface="Righteous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7" marR="68487" marT="1092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MATERIALES</a:t>
                      </a:r>
                      <a:r>
                        <a:rPr lang="es-MX" sz="1600" dirty="0" smtClean="0">
                          <a:effectLst/>
                          <a:latin typeface="Righteous" panose="020B0604020202020204" charset="0"/>
                        </a:rPr>
                        <a:t>:</a:t>
                      </a:r>
                      <a:endParaRPr lang="es-MX" sz="1500" dirty="0" smtClean="0">
                        <a:effectLst/>
                        <a:latin typeface="Righteous" panose="020B0604020202020204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Carteles para compartir información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Video educativo sobre prevención de incendio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Pino y decoraciones </a:t>
                      </a:r>
                    </a:p>
                  </a:txBody>
                  <a:tcPr marL="68487" marR="68487" marT="10928" marB="0"/>
                </a:tc>
                <a:extLst>
                  <a:ext uri="{0D108BD9-81ED-4DB2-BD59-A6C34878D82A}">
                    <a16:rowId xmlns:a16="http://schemas.microsoft.com/office/drawing/2014/main" val="2552796991"/>
                  </a:ext>
                </a:extLst>
              </a:tr>
              <a:tr h="315869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  <a:latin typeface="Righteous" panose="020B0604020202020204" charset="0"/>
                        </a:rPr>
                        <a:t>Fundamentación teórica (la información que se empleará para desarrollar el proyecto) </a:t>
                      </a:r>
                      <a:endParaRPr lang="es-MX" sz="1600" dirty="0" smtClean="0">
                        <a:effectLst/>
                        <a:latin typeface="Righteous" panose="020B060402020202020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El Programa Escolar de Mejora Continua es una propuesta concreta y realista que, a partir de un diagnóstico amplio de las condiciones actuales de la escuela, plantea objetivos de mejora, metas y acciones dirigidas a fortalecer los puntos fuertes y resolver las problemáticas escolares de manera priorizada y en tiempos establecidos.</a:t>
                      </a:r>
                    </a:p>
                    <a:p>
                      <a:r>
                        <a:rPr lang="es-MX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</a:rPr>
                        <a:t>El Consejo Técnico Escolar tiene el compromiso de revisar de manera periódica los avances, evaluar el cumplimiento de acuerdos y metas, realizar ajustes en función de los retos que enfrenta y retroalimentar la toma de decisiones que favorezcan el logro de la mejora escolar.</a:t>
                      </a:r>
                    </a:p>
                    <a:p>
                      <a:r>
                        <a:rPr lang="es-MX" sz="1600" b="0" i="0" u="sng" strike="noStrike" cap="none" dirty="0" smtClean="0">
                          <a:solidFill>
                            <a:srgbClr val="000000"/>
                          </a:solidFill>
                          <a:effectLst/>
                          <a:latin typeface="Righteous" panose="020B0604020202020204" charset="0"/>
                          <a:ea typeface="Arial"/>
                          <a:cs typeface="Arial"/>
                          <a:sym typeface="Arial"/>
                          <a:hlinkClick r:id="rId2"/>
                        </a:rPr>
                        <a:t>https://educacionbasica.sep.gob.mx/multimedia/RSC/BASICA/Documento/201908/201908-RSC-jMPl5xCRGJ-OrientacionesPEMCOK.pdf</a:t>
                      </a:r>
                      <a:endParaRPr lang="es-MX" sz="1600" dirty="0" smtClean="0">
                        <a:effectLst/>
                        <a:latin typeface="Righteous" panose="020B0604020202020204" charset="0"/>
                      </a:endParaRPr>
                    </a:p>
                    <a:p>
                      <a:r>
                        <a:rPr lang="es-MX" sz="1500" dirty="0" smtClean="0"/>
                        <a:t/>
                      </a:r>
                      <a:br>
                        <a:rPr lang="es-MX" sz="1500" dirty="0" smtClean="0"/>
                      </a:br>
                      <a:endParaRPr lang="es-MX" sz="1500" dirty="0">
                        <a:effectLst/>
                        <a:latin typeface="Righteous" panose="020B060402020202020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7" marR="68487" marT="10928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34166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6437" y="5017585"/>
            <a:ext cx="11823489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fontAlgn="base" hangingPunct="0">
              <a:buClr>
                <a:srgbClr val="000000"/>
              </a:buClr>
            </a:pPr>
            <a:r>
              <a:rPr lang="es-MX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OBSERVACIONES:</a:t>
            </a:r>
            <a:endParaRPr lang="es-MX" sz="16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defTabSz="1219170" eaLnBrk="0" fontAlgn="base" hangingPunct="0">
              <a:buClr>
                <a:srgbClr val="000000"/>
              </a:buClr>
            </a:pPr>
            <a:r>
              <a:rPr lang="es-MX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_____________________________________________________________________________________________________________</a:t>
            </a:r>
          </a:p>
          <a:p>
            <a:pPr defTabSz="1219170" eaLnBrk="0" fontAlgn="base" hangingPunct="0">
              <a:buClr>
                <a:srgbClr val="000000"/>
              </a:buClr>
            </a:pPr>
            <a:endParaRPr lang="es-MX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defTabSz="1219170" eaLnBrk="0" fontAlgn="base" hangingPunct="0">
              <a:buClr>
                <a:srgbClr val="000000"/>
              </a:buClr>
            </a:pPr>
            <a:endParaRPr lang="es-MX" sz="16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defTabSz="1219170" eaLnBrk="0" fontAlgn="base" hangingPunct="0">
              <a:buClr>
                <a:srgbClr val="000000"/>
              </a:buClr>
            </a:pPr>
            <a:r>
              <a:rPr lang="es-MX" sz="1600" kern="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___________________________________________                                                                     _____________________________________</a:t>
            </a:r>
            <a:endParaRPr lang="es-MX" sz="16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defTabSz="1219170" eaLnBrk="0" fontAlgn="base" hangingPunct="0">
              <a:buClr>
                <a:srgbClr val="000000"/>
              </a:buClr>
            </a:pPr>
            <a:r>
              <a:rPr lang="es-MX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                          Firma de la educadora    	                                                                                                                 Firma de la alumna</a:t>
            </a:r>
            <a:endParaRPr lang="es-MX" sz="16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68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3104" y="931928"/>
            <a:ext cx="117437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buClr>
                <a:srgbClr val="000000"/>
              </a:buClr>
              <a:buFont typeface="Arial"/>
              <a:buNone/>
            </a:pP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OBSERVACIONES:</a:t>
            </a:r>
            <a:endParaRPr lang="es-MX" sz="24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eaLnBrk="0" fontAlgn="base" hangingPunct="0">
              <a:buClr>
                <a:srgbClr val="000000"/>
              </a:buClr>
              <a:buFont typeface="Arial"/>
              <a:buNone/>
            </a:pPr>
            <a:r>
              <a:rPr lang="es-MX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s-MX" sz="24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eaLnBrk="0" fontAlgn="base" hangingPunct="0">
              <a:buClr>
                <a:srgbClr val="000000"/>
              </a:buClr>
              <a:buFont typeface="Arial"/>
              <a:buNone/>
            </a:pPr>
            <a:endParaRPr lang="es-MX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eaLnBrk="0" fontAlgn="base" hangingPunct="0">
              <a:buClr>
                <a:srgbClr val="000000"/>
              </a:buClr>
              <a:buFont typeface="Arial"/>
              <a:buNone/>
            </a:pPr>
            <a:endParaRPr lang="es-MX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eaLnBrk="0" fontAlgn="base" hangingPunct="0">
              <a:buClr>
                <a:srgbClr val="000000"/>
              </a:buClr>
              <a:buFont typeface="Arial"/>
              <a:buNone/>
            </a:pP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  </a:t>
            </a:r>
            <a:r>
              <a:rPr lang="es-MX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___________________                                                                 __________________________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	</a:t>
            </a:r>
            <a:endParaRPr lang="es-MX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/>
              <a:sym typeface="Arial"/>
            </a:endParaRPr>
          </a:p>
          <a:p>
            <a:pPr eaLnBrk="0" fontAlgn="base" hangingPunct="0">
              <a:buClr>
                <a:srgbClr val="000000"/>
              </a:buClr>
              <a:buFont typeface="Arial"/>
              <a:buNone/>
            </a:pPr>
            <a:r>
              <a:rPr lang="es-MX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Firma de la educadora    	                                                                       </a:t>
            </a:r>
            <a:r>
              <a:rPr lang="es-MX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 Firma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de la alumna</a:t>
            </a:r>
            <a:endParaRPr lang="es-MX" sz="24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3392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ositive Behaviour for Learning: Pre-School by Slidesgo">
  <a:themeElements>
    <a:clrScheme name="Simple Light">
      <a:dk1>
        <a:srgbClr val="232D62"/>
      </a:dk1>
      <a:lt1>
        <a:srgbClr val="FFFFFF"/>
      </a:lt1>
      <a:dk2>
        <a:srgbClr val="6AB9C8"/>
      </a:dk2>
      <a:lt2>
        <a:srgbClr val="FFA31E"/>
      </a:lt2>
      <a:accent1>
        <a:srgbClr val="FF9ECC"/>
      </a:accent1>
      <a:accent2>
        <a:srgbClr val="C94A2B"/>
      </a:accent2>
      <a:accent3>
        <a:srgbClr val="DFF2F1"/>
      </a:accent3>
      <a:accent4>
        <a:srgbClr val="FFEDD3"/>
      </a:accent4>
      <a:accent5>
        <a:srgbClr val="FFE5E8"/>
      </a:accent5>
      <a:accent6>
        <a:srgbClr val="FFFFFF"/>
      </a:accent6>
      <a:hlink>
        <a:srgbClr val="232D6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ositive Behaviour for Learning: Pre-School by Slidesgo">
  <a:themeElements>
    <a:clrScheme name="Simple Light">
      <a:dk1>
        <a:srgbClr val="232D62"/>
      </a:dk1>
      <a:lt1>
        <a:srgbClr val="FFFFFF"/>
      </a:lt1>
      <a:dk2>
        <a:srgbClr val="6AB9C8"/>
      </a:dk2>
      <a:lt2>
        <a:srgbClr val="FFA31E"/>
      </a:lt2>
      <a:accent1>
        <a:srgbClr val="FF9ECC"/>
      </a:accent1>
      <a:accent2>
        <a:srgbClr val="C94A2B"/>
      </a:accent2>
      <a:accent3>
        <a:srgbClr val="DFF2F1"/>
      </a:accent3>
      <a:accent4>
        <a:srgbClr val="FFEDD3"/>
      </a:accent4>
      <a:accent5>
        <a:srgbClr val="FFE5E8"/>
      </a:accent5>
      <a:accent6>
        <a:srgbClr val="FFFFFF"/>
      </a:accent6>
      <a:hlink>
        <a:srgbClr val="232D6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ositive Behaviour for Learning: Pre-School by Slidesgo">
  <a:themeElements>
    <a:clrScheme name="Simple Light">
      <a:dk1>
        <a:srgbClr val="232D62"/>
      </a:dk1>
      <a:lt1>
        <a:srgbClr val="FFFFFF"/>
      </a:lt1>
      <a:dk2>
        <a:srgbClr val="6AB9C8"/>
      </a:dk2>
      <a:lt2>
        <a:srgbClr val="FFA31E"/>
      </a:lt2>
      <a:accent1>
        <a:srgbClr val="FF9ECC"/>
      </a:accent1>
      <a:accent2>
        <a:srgbClr val="C94A2B"/>
      </a:accent2>
      <a:accent3>
        <a:srgbClr val="DFF2F1"/>
      </a:accent3>
      <a:accent4>
        <a:srgbClr val="FFEDD3"/>
      </a:accent4>
      <a:accent5>
        <a:srgbClr val="FFE5E8"/>
      </a:accent5>
      <a:accent6>
        <a:srgbClr val="FFFFFF"/>
      </a:accent6>
      <a:hlink>
        <a:srgbClr val="232D6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432</Words>
  <Application>Microsoft Office PowerPoint</Application>
  <PresentationFormat>Panorámica</PresentationFormat>
  <Paragraphs>40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5</vt:i4>
      </vt:variant>
    </vt:vector>
  </HeadingPairs>
  <TitlesOfParts>
    <vt:vector size="18" baseType="lpstr">
      <vt:lpstr>Alfa Slab One</vt:lpstr>
      <vt:lpstr>Arial</vt:lpstr>
      <vt:lpstr>Bebas Neue</vt:lpstr>
      <vt:lpstr>Calibri</vt:lpstr>
      <vt:lpstr>Calibri Light</vt:lpstr>
      <vt:lpstr>Itim</vt:lpstr>
      <vt:lpstr>PT Sans</vt:lpstr>
      <vt:lpstr>Righteous</vt:lpstr>
      <vt:lpstr>Times New Roman</vt:lpstr>
      <vt:lpstr>Tema de Office</vt:lpstr>
      <vt:lpstr>Positive Behaviour for Learning: Pre-School by Slidesgo</vt:lpstr>
      <vt:lpstr>1_Positive Behaviour for Learning: Pre-School by Slidesgo</vt:lpstr>
      <vt:lpstr>2_Positive Behaviour for Learning: Pre-School by Slidesgo</vt:lpstr>
      <vt:lpstr>Presentación de PowerPoint</vt:lpstr>
      <vt:lpstr>Proyecto Sociocultural: Fortaleciendo Lazos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Dibeth Carreón Cortés</dc:creator>
  <cp:lastModifiedBy>Dibeth Carreón Cortés</cp:lastModifiedBy>
  <cp:revision>12</cp:revision>
  <dcterms:created xsi:type="dcterms:W3CDTF">2022-11-09T21:10:04Z</dcterms:created>
  <dcterms:modified xsi:type="dcterms:W3CDTF">2022-11-09T22:10:48Z</dcterms:modified>
</cp:coreProperties>
</file>