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6" r:id="rId4"/>
    <p:sldId id="260" r:id="rId5"/>
    <p:sldId id="259" r:id="rId6"/>
    <p:sldId id="265" r:id="rId7"/>
    <p:sldId id="261" r:id="rId8"/>
    <p:sldId id="262" r:id="rId9"/>
    <p:sldId id="263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72" y="-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3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2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sessing the U.S. Climate in March 2021 | News | National Centers for  Environmental Information (NCEI)">
            <a:extLst>
              <a:ext uri="{FF2B5EF4-FFF2-40B4-BE49-F238E27FC236}">
                <a16:creationId xmlns:a16="http://schemas.microsoft.com/office/drawing/2014/main" id="{E2C2D5E9-9154-BC78-6FBB-E01E8572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4" y="773724"/>
            <a:ext cx="4389488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-281358" y="1012325"/>
            <a:ext cx="538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</a:t>
            </a:r>
          </a:p>
          <a:p>
            <a:pPr algn="ctr"/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5756064"/>
            <a:ext cx="9134412" cy="109260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C4E7E5-542D-FC02-5377-F3D95B89DD15}"/>
              </a:ext>
            </a:extLst>
          </p:cNvPr>
          <p:cNvSpPr txBox="1"/>
          <p:nvPr/>
        </p:nvSpPr>
        <p:spPr>
          <a:xfrm>
            <a:off x="56270" y="0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Landmarks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B692C9E-0594-28BB-E766-65E265E4576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03E36-9435-CE16-D054-A4C49683AA5D}"/>
              </a:ext>
            </a:extLst>
          </p:cNvPr>
          <p:cNvSpPr txBox="1"/>
          <p:nvPr/>
        </p:nvSpPr>
        <p:spPr>
          <a:xfrm>
            <a:off x="28136" y="350916"/>
            <a:ext cx="549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local </a:t>
            </a:r>
            <a:r>
              <a:rPr lang="es-MX" dirty="0" err="1"/>
              <a:t>landmark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 </a:t>
            </a:r>
          </a:p>
          <a:p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, use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description</a:t>
            </a:r>
            <a:r>
              <a:rPr lang="es-MX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4DDB27-7605-5913-08CE-9ECC49FFD86B}"/>
              </a:ext>
            </a:extLst>
          </p:cNvPr>
          <p:cNvSpPr txBox="1"/>
          <p:nvPr/>
        </p:nvSpPr>
        <p:spPr>
          <a:xfrm>
            <a:off x="6452377" y="2133617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96C3EB-D157-B84E-4867-103925544A29}"/>
              </a:ext>
            </a:extLst>
          </p:cNvPr>
          <p:cNvSpPr txBox="1"/>
          <p:nvPr/>
        </p:nvSpPr>
        <p:spPr>
          <a:xfrm>
            <a:off x="1026160" y="2179783"/>
            <a:ext cx="3464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Saltillo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big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,</a:t>
            </a:r>
            <a:br>
              <a:rPr lang="es-MX" dirty="0"/>
            </a:br>
            <a:r>
              <a:rPr lang="es-MX" dirty="0" err="1"/>
              <a:t>it</a:t>
            </a:r>
            <a:r>
              <a:rPr lang="es-MX" dirty="0"/>
              <a:t> has </a:t>
            </a:r>
            <a:r>
              <a:rPr lang="es-MX" dirty="0" err="1"/>
              <a:t>many</a:t>
            </a:r>
            <a:r>
              <a:rPr lang="es-MX" dirty="0"/>
              <a:t> places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Saltillo has Alameda</a:t>
            </a:r>
          </a:p>
          <a:p>
            <a:r>
              <a:rPr lang="es-MX" dirty="0"/>
              <a:t>Alameda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big</a:t>
            </a:r>
            <a:r>
              <a:rPr lang="es-MX" dirty="0"/>
              <a:t> </a:t>
            </a:r>
            <a:r>
              <a:rPr lang="es-MX" dirty="0" err="1"/>
              <a:t>park</a:t>
            </a:r>
            <a:r>
              <a:rPr lang="es-MX" dirty="0"/>
              <a:t>, </a:t>
            </a:r>
            <a:r>
              <a:rPr lang="es-MX" dirty="0" err="1"/>
              <a:t>it</a:t>
            </a:r>
            <a:r>
              <a:rPr lang="es-MX" dirty="0"/>
              <a:t> has a </a:t>
            </a:r>
            <a:r>
              <a:rPr lang="es-MX" dirty="0" err="1"/>
              <a:t>many</a:t>
            </a:r>
            <a:r>
              <a:rPr lang="es-MX" dirty="0"/>
              <a:t> tres</a:t>
            </a:r>
          </a:p>
          <a:p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center has </a:t>
            </a:r>
            <a:r>
              <a:rPr lang="es-MX" dirty="0" err="1"/>
              <a:t>too</a:t>
            </a:r>
            <a:r>
              <a:rPr lang="es-MX" dirty="0"/>
              <a:t> </a:t>
            </a:r>
            <a:r>
              <a:rPr lang="es-MX" dirty="0" err="1"/>
              <a:t>shoe</a:t>
            </a:r>
            <a:r>
              <a:rPr lang="es-MX" dirty="0"/>
              <a:t> </a:t>
            </a:r>
            <a:r>
              <a:rPr lang="es-MX" dirty="0" err="1"/>
              <a:t>stores</a:t>
            </a:r>
            <a:r>
              <a:rPr lang="es-MX" dirty="0"/>
              <a:t>, </a:t>
            </a:r>
            <a:r>
              <a:rPr lang="es-MX" dirty="0" err="1"/>
              <a:t>chinese</a:t>
            </a:r>
            <a:r>
              <a:rPr lang="es-MX" dirty="0"/>
              <a:t> shop and restaurants </a:t>
            </a:r>
          </a:p>
          <a:p>
            <a:endParaRPr lang="es-MX" dirty="0"/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chinese</a:t>
            </a:r>
            <a:r>
              <a:rPr lang="es-MX" dirty="0"/>
              <a:t> shops are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cheap</a:t>
            </a:r>
            <a:r>
              <a:rPr lang="es-MX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D56C38-F435-7F6A-5FBD-9575A020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12" y="1981729"/>
            <a:ext cx="3671888" cy="24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900ACC-4A7A-145B-D2A3-D19A966AAEF6}"/>
              </a:ext>
            </a:extLst>
          </p:cNvPr>
          <p:cNvSpPr txBox="1"/>
          <p:nvPr/>
        </p:nvSpPr>
        <p:spPr>
          <a:xfrm>
            <a:off x="28136" y="422036"/>
            <a:ext cx="46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Paris </a:t>
            </a:r>
            <a:r>
              <a:rPr lang="es-MX" dirty="0" err="1"/>
              <a:t>with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F51EF8-8252-6B06-0571-9250C83A4944}"/>
              </a:ext>
            </a:extLst>
          </p:cNvPr>
          <p:cNvSpPr txBox="1"/>
          <p:nvPr/>
        </p:nvSpPr>
        <p:spPr>
          <a:xfrm>
            <a:off x="2827608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BE06C-ADFA-3C33-C5B7-F1078F98C97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703EC2-D049-A0D8-E83A-FFA9429F85CC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6D24929-D28E-0C62-8E4B-42663C0D5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5" r="5415"/>
          <a:stretch/>
        </p:blipFill>
        <p:spPr>
          <a:xfrm rot="16200000">
            <a:off x="2415040" y="414790"/>
            <a:ext cx="4864966" cy="63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AF42D-40C2-41AE-6C6C-628435688C23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CE2747-5A95-2C11-6ED3-FBAFB79469B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2B179E-3E2F-BBAA-DAC9-0FB2A588D1D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50A860-1E08-BECB-8F18-ABAC80A56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29435" r="24922" b="55685"/>
          <a:stretch/>
        </p:blipFill>
        <p:spPr>
          <a:xfrm>
            <a:off x="28136" y="562709"/>
            <a:ext cx="9003322" cy="1645919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A2B64D1-EFF4-C232-0848-A6AB3E8F11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4A5FC8-1680-5146-E903-ECD6FF5B9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5" t="26667" r="1231" b="20371"/>
          <a:stretch/>
        </p:blipFill>
        <p:spPr>
          <a:xfrm rot="10800000">
            <a:off x="640471" y="2335072"/>
            <a:ext cx="8167858" cy="36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192CAC-054E-B276-D497-C681698B1A8F}"/>
              </a:ext>
            </a:extLst>
          </p:cNvPr>
          <p:cNvSpPr txBox="1"/>
          <p:nvPr/>
        </p:nvSpPr>
        <p:spPr>
          <a:xfrm>
            <a:off x="-2" y="478302"/>
            <a:ext cx="5627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/>
              <a:t>Choose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correct</a:t>
            </a:r>
            <a:r>
              <a:rPr lang="es-MX" sz="1700" dirty="0"/>
              <a:t> </a:t>
            </a:r>
            <a:r>
              <a:rPr lang="es-MX" sz="1700" dirty="0" err="1"/>
              <a:t>conjuctions</a:t>
            </a:r>
            <a:r>
              <a:rPr lang="es-MX" sz="1700" dirty="0"/>
              <a:t> and </a:t>
            </a:r>
            <a:r>
              <a:rPr lang="es-MX" sz="1700" dirty="0" err="1"/>
              <a:t>rewrite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sentences</a:t>
            </a:r>
            <a:r>
              <a:rPr lang="es-MX" sz="17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6FB9C-839F-A0E0-D6CA-17EB7ADEC259}"/>
              </a:ext>
            </a:extLst>
          </p:cNvPr>
          <p:cNvSpPr txBox="1"/>
          <p:nvPr/>
        </p:nvSpPr>
        <p:spPr>
          <a:xfrm>
            <a:off x="2869810" y="28136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A3BB40-FF25-AE6F-AE31-4F479B01265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5EEB094-6EFC-09FE-08A3-706529D3CFC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775C4AE-C004-5723-0444-26C0BDAFC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04" r="5973" b="7089"/>
          <a:stretch/>
        </p:blipFill>
        <p:spPr>
          <a:xfrm rot="10800000">
            <a:off x="273050" y="1527624"/>
            <a:ext cx="8597900" cy="40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38183B-715A-5E36-79A4-C879F8B0C5CD}"/>
              </a:ext>
            </a:extLst>
          </p:cNvPr>
          <p:cNvSpPr txBox="1"/>
          <p:nvPr/>
        </p:nvSpPr>
        <p:spPr>
          <a:xfrm>
            <a:off x="84407" y="548642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find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A3B2-43AC-0258-660E-E5A18B562026}"/>
              </a:ext>
            </a:extLst>
          </p:cNvPr>
          <p:cNvSpPr txBox="1"/>
          <p:nvPr/>
        </p:nvSpPr>
        <p:spPr>
          <a:xfrm>
            <a:off x="2841673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A3CA7-2325-E80E-262A-C277621BB4E7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00745A-7CFE-C1F2-184D-3F3AAE752F1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DC3FE02-EB27-F11E-3119-B674D63E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00250" y="43522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F92081-865C-81D3-7808-9D14D562C145}"/>
              </a:ext>
            </a:extLst>
          </p:cNvPr>
          <p:cNvSpPr txBox="1"/>
          <p:nvPr/>
        </p:nvSpPr>
        <p:spPr>
          <a:xfrm>
            <a:off x="84405" y="464230"/>
            <a:ext cx="565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and </a:t>
            </a:r>
            <a:r>
              <a:rPr lang="es-MX" dirty="0" err="1"/>
              <a:t>rewrite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B2131F-4C61-B7B4-2AFE-D2D6B4C7308C}"/>
              </a:ext>
            </a:extLst>
          </p:cNvPr>
          <p:cNvSpPr txBox="1"/>
          <p:nvPr/>
        </p:nvSpPr>
        <p:spPr>
          <a:xfrm>
            <a:off x="2926079" y="56269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 ex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80C67-FF27-92B4-E8D9-8504AA5D5FAA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F2C76F-3E2D-8F6E-C677-C0A7EC25623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719ABD7-A252-08F8-DDF0-B3890D627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7"/>
          <a:stretch/>
        </p:blipFill>
        <p:spPr>
          <a:xfrm rot="16200000">
            <a:off x="2695575" y="0"/>
            <a:ext cx="375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59EF2-89B7-064D-DCE4-48E71933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1" t="75072" r="21916" b="19514"/>
          <a:stretch/>
        </p:blipFill>
        <p:spPr>
          <a:xfrm>
            <a:off x="211012" y="1941345"/>
            <a:ext cx="6217921" cy="956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36BC5F-1A6C-534E-4FF6-C0F9672B404E}"/>
              </a:ext>
            </a:extLst>
          </p:cNvPr>
          <p:cNvSpPr txBox="1"/>
          <p:nvPr/>
        </p:nvSpPr>
        <p:spPr>
          <a:xfrm>
            <a:off x="2588453" y="56272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2A736-0E57-CE5B-2C39-2367C493CF5F}"/>
              </a:ext>
            </a:extLst>
          </p:cNvPr>
          <p:cNvSpPr txBox="1"/>
          <p:nvPr/>
        </p:nvSpPr>
        <p:spPr>
          <a:xfrm>
            <a:off x="56270" y="0"/>
            <a:ext cx="26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EF4A1D-6882-EF29-495D-73CA593EAFD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F84B54-933D-6627-6CDF-CD89AF8C3F41}"/>
              </a:ext>
            </a:extLst>
          </p:cNvPr>
          <p:cNvSpPr txBox="1"/>
          <p:nvPr/>
        </p:nvSpPr>
        <p:spPr>
          <a:xfrm>
            <a:off x="1" y="534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town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country.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positive </a:t>
            </a:r>
            <a:r>
              <a:rPr lang="es-MX" dirty="0" err="1"/>
              <a:t>features</a:t>
            </a:r>
            <a:r>
              <a:rPr lang="es-MX" dirty="0"/>
              <a:t> and </a:t>
            </a:r>
            <a:r>
              <a:rPr lang="es-MX" dirty="0" err="1"/>
              <a:t>one</a:t>
            </a:r>
            <a:r>
              <a:rPr lang="es-MX" dirty="0"/>
              <a:t> negative. (</a:t>
            </a:r>
            <a:r>
              <a:rPr lang="es-MX" dirty="0" err="1"/>
              <a:t>remind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use </a:t>
            </a:r>
            <a:r>
              <a:rPr lang="es-MX" dirty="0" err="1"/>
              <a:t>connectors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contrast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02A8A-D0B6-2B11-B41B-1A84A0915082}"/>
              </a:ext>
            </a:extLst>
          </p:cNvPr>
          <p:cNvSpPr txBox="1"/>
          <p:nvPr/>
        </p:nvSpPr>
        <p:spPr>
          <a:xfrm>
            <a:off x="127262" y="4291885"/>
            <a:ext cx="590843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San Luis a </a:t>
            </a:r>
            <a:r>
              <a:rPr lang="es-MX" dirty="0" err="1"/>
              <a:t>big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and has </a:t>
            </a:r>
            <a:r>
              <a:rPr lang="es-MX" dirty="0" err="1"/>
              <a:t>many</a:t>
            </a:r>
            <a:r>
              <a:rPr lang="es-MX" dirty="0"/>
              <a:t> places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too</a:t>
            </a:r>
            <a:r>
              <a:rPr lang="es-MX" dirty="0"/>
              <a:t> </a:t>
            </a:r>
            <a:r>
              <a:rPr lang="es-MX" dirty="0" err="1"/>
              <a:t>expensive</a:t>
            </a:r>
            <a:r>
              <a:rPr lang="es-MX" dirty="0"/>
              <a:t> </a:t>
            </a:r>
          </a:p>
          <a:p>
            <a:pPr>
              <a:lnSpc>
                <a:spcPct val="150000"/>
              </a:lnSpc>
            </a:pPr>
            <a:r>
              <a:rPr lang="es-MX" dirty="0"/>
              <a:t>La huasteca potosina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beatiful</a:t>
            </a:r>
            <a:r>
              <a:rPr lang="es-MX" dirty="0"/>
              <a:t> place and has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trees</a:t>
            </a:r>
            <a:r>
              <a:rPr lang="es-MX" dirty="0"/>
              <a:t>, </a:t>
            </a:r>
            <a:r>
              <a:rPr lang="es-MX" dirty="0" err="1"/>
              <a:t>however</a:t>
            </a:r>
            <a:r>
              <a:rPr lang="es-MX" dirty="0"/>
              <a:t> </a:t>
            </a:r>
            <a:r>
              <a:rPr lang="es-MX" dirty="0" err="1"/>
              <a:t>it’s</a:t>
            </a:r>
            <a:r>
              <a:rPr lang="es-MX" dirty="0"/>
              <a:t> </a:t>
            </a:r>
            <a:r>
              <a:rPr lang="es-MX" dirty="0" err="1"/>
              <a:t>dangerous</a:t>
            </a:r>
            <a:r>
              <a:rPr lang="es-MX" dirty="0"/>
              <a:t>. </a:t>
            </a:r>
          </a:p>
          <a:p>
            <a:pPr>
              <a:lnSpc>
                <a:spcPct val="150000"/>
              </a:lnSpc>
            </a:pPr>
            <a:r>
              <a:rPr lang="es-MX" dirty="0"/>
              <a:t>Guadalajara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exciting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and </a:t>
            </a:r>
            <a:r>
              <a:rPr lang="es-MX" dirty="0" err="1"/>
              <a:t>it’s</a:t>
            </a:r>
            <a:r>
              <a:rPr lang="es-MX" dirty="0"/>
              <a:t> a </a:t>
            </a:r>
            <a:r>
              <a:rPr lang="es-MX" dirty="0" err="1"/>
              <a:t>fun</a:t>
            </a:r>
            <a:r>
              <a:rPr lang="es-MX" dirty="0"/>
              <a:t> place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sightsee</a:t>
            </a:r>
            <a:r>
              <a:rPr lang="es-MX" dirty="0"/>
              <a:t>, </a:t>
            </a:r>
            <a:r>
              <a:rPr lang="es-MX" dirty="0" err="1"/>
              <a:t>but</a:t>
            </a:r>
            <a:r>
              <a:rPr lang="es-MX" dirty="0"/>
              <a:t> has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traffic</a:t>
            </a:r>
            <a:r>
              <a:rPr lang="es-MX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6249CA-C4F3-E095-6A01-263058043CA5}"/>
              </a:ext>
            </a:extLst>
          </p:cNvPr>
          <p:cNvSpPr txBox="1"/>
          <p:nvPr/>
        </p:nvSpPr>
        <p:spPr>
          <a:xfrm>
            <a:off x="28136" y="1505244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87FEEF-CCE5-BEA2-4B09-16E0D0AEC311}"/>
              </a:ext>
            </a:extLst>
          </p:cNvPr>
          <p:cNvSpPr txBox="1"/>
          <p:nvPr/>
        </p:nvSpPr>
        <p:spPr>
          <a:xfrm>
            <a:off x="208669" y="3922553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4A1C72-3E59-C612-668C-373C6C4847B1}"/>
              </a:ext>
            </a:extLst>
          </p:cNvPr>
          <p:cNvSpPr/>
          <p:nvPr/>
        </p:nvSpPr>
        <p:spPr>
          <a:xfrm>
            <a:off x="6288258" y="4473526"/>
            <a:ext cx="2546253" cy="2278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Singapore Country Profile - National Geographic Kids">
            <a:extLst>
              <a:ext uri="{FF2B5EF4-FFF2-40B4-BE49-F238E27FC236}">
                <a16:creationId xmlns:a16="http://schemas.microsoft.com/office/drawing/2014/main" id="{1E28533D-6EB6-89DB-0A13-0FE9359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73" y="1443038"/>
            <a:ext cx="2492399" cy="24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ED7FA0-1AAF-648F-36C6-E09BF50E9920}"/>
              </a:ext>
            </a:extLst>
          </p:cNvPr>
          <p:cNvSpPr txBox="1"/>
          <p:nvPr/>
        </p:nvSpPr>
        <p:spPr>
          <a:xfrm>
            <a:off x="6775934" y="4496986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</a:t>
            </a:r>
            <a:r>
              <a:rPr lang="es-MX" dirty="0" err="1"/>
              <a:t>Insert</a:t>
            </a:r>
            <a:r>
              <a:rPr lang="es-MX" dirty="0"/>
              <a:t> a </a:t>
            </a:r>
            <a:r>
              <a:rPr lang="es-MX" dirty="0" err="1"/>
              <a:t>picture</a:t>
            </a:r>
            <a:r>
              <a:rPr lang="es-MX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2345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C1D82F-4F03-38B8-3655-867D4C6F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1" t="45455" r="40276" b="41864"/>
          <a:stretch/>
        </p:blipFill>
        <p:spPr>
          <a:xfrm>
            <a:off x="196948" y="1448973"/>
            <a:ext cx="5444197" cy="20960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FACD7A-B22F-F011-54E0-E6D0EBA08DCA}"/>
              </a:ext>
            </a:extLst>
          </p:cNvPr>
          <p:cNvSpPr txBox="1"/>
          <p:nvPr/>
        </p:nvSpPr>
        <p:spPr>
          <a:xfrm>
            <a:off x="5950634" y="42204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 ex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7145E6-158E-5160-0018-3216C5E2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3" t="39350" r="15230" b="26399"/>
          <a:stretch/>
        </p:blipFill>
        <p:spPr>
          <a:xfrm>
            <a:off x="5978769" y="1111348"/>
            <a:ext cx="2923734" cy="26869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22DC61-383E-1242-EF5F-BE577249DC87}"/>
              </a:ext>
            </a:extLst>
          </p:cNvPr>
          <p:cNvSpPr txBox="1"/>
          <p:nvPr/>
        </p:nvSpPr>
        <p:spPr>
          <a:xfrm>
            <a:off x="56270" y="0"/>
            <a:ext cx="602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3F08106-340F-A2EE-0B10-D48486A232C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9ACB2-7E07-DDC9-B654-7A8E5E6FFD07}"/>
              </a:ext>
            </a:extLst>
          </p:cNvPr>
          <p:cNvSpPr txBox="1"/>
          <p:nvPr/>
        </p:nvSpPr>
        <p:spPr>
          <a:xfrm>
            <a:off x="1" y="5345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places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tourists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hometown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44374A-3852-83AB-7888-385688AD0277}"/>
              </a:ext>
            </a:extLst>
          </p:cNvPr>
          <p:cNvSpPr txBox="1"/>
          <p:nvPr/>
        </p:nvSpPr>
        <p:spPr>
          <a:xfrm>
            <a:off x="42204" y="1012873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C5168B-E0FF-CCAF-AB34-89985DC1953F}"/>
              </a:ext>
            </a:extLst>
          </p:cNvPr>
          <p:cNvSpPr txBox="1"/>
          <p:nvPr/>
        </p:nvSpPr>
        <p:spPr>
          <a:xfrm>
            <a:off x="168813" y="4445403"/>
            <a:ext cx="56974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/>
              <a:t>san</a:t>
            </a:r>
            <a:r>
              <a:rPr lang="en-US" dirty="0"/>
              <a:t> </a:t>
            </a:r>
            <a:r>
              <a:rPr lang="en-US" dirty="0" err="1"/>
              <a:t>lorenzo</a:t>
            </a:r>
            <a:r>
              <a:rPr lang="en-US" dirty="0"/>
              <a:t> canyon is a mountain in Coahuila </a:t>
            </a:r>
          </a:p>
          <a:p>
            <a:pPr>
              <a:lnSpc>
                <a:spcPct val="150000"/>
              </a:lnSpc>
            </a:pPr>
            <a:r>
              <a:rPr lang="es-ES" dirty="0"/>
              <a:t>es un lugar muy bonito y relajante . Has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trees</a:t>
            </a:r>
            <a:r>
              <a:rPr lang="es-ES" dirty="0"/>
              <a:t> and </a:t>
            </a:r>
            <a:r>
              <a:rPr lang="es-ES" dirty="0" err="1"/>
              <a:t>birds</a:t>
            </a:r>
            <a:r>
              <a:rPr lang="es-ES" dirty="0"/>
              <a:t>, </a:t>
            </a:r>
            <a:r>
              <a:rPr lang="es-ES" dirty="0" err="1"/>
              <a:t>it's</a:t>
            </a:r>
            <a:r>
              <a:rPr lang="es-ES" dirty="0"/>
              <a:t> </a:t>
            </a:r>
            <a:r>
              <a:rPr lang="es-ES" dirty="0" err="1"/>
              <a:t>perfect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camping. </a:t>
            </a:r>
            <a:r>
              <a:rPr lang="en-US" dirty="0"/>
              <a:t>but it is dangerous because of the fires and because you can get lost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E222B6-45A2-71D8-4206-881274FB673B}"/>
              </a:ext>
            </a:extLst>
          </p:cNvPr>
          <p:cNvSpPr txBox="1"/>
          <p:nvPr/>
        </p:nvSpPr>
        <p:spPr>
          <a:xfrm>
            <a:off x="82060" y="4147634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D2971-97BD-B20D-DDB7-094F2508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san lorenzo canyon is a mountain in coahuila</a:t>
            </a:r>
            <a:r>
              <a:rPr kumimoji="0" lang="es-MX" altLang="es-MX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05DD59-1A58-8FB0-0C7B-A85BA259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it's perfect for camping</a:t>
            </a:r>
            <a:r>
              <a:rPr kumimoji="0" lang="es-MX" altLang="es-MX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7208C62-B180-507B-C82A-39B842BAE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728" y="41476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5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375</Words>
  <Application>Microsoft Office PowerPoint</Application>
  <PresentationFormat>Carta (216 x 279 mm)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Vanesa Salas</cp:lastModifiedBy>
  <cp:revision>2</cp:revision>
  <dcterms:created xsi:type="dcterms:W3CDTF">2022-09-02T16:30:35Z</dcterms:created>
  <dcterms:modified xsi:type="dcterms:W3CDTF">2022-09-13T01:01:19Z</dcterms:modified>
</cp:coreProperties>
</file>