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6" r:id="rId3"/>
    <p:sldId id="260" r:id="rId4"/>
    <p:sldId id="259" r:id="rId5"/>
    <p:sldId id="265" r:id="rId6"/>
    <p:sldId id="261" r:id="rId7"/>
    <p:sldId id="262" r:id="rId8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723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35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89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235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092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567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823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67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072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802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521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610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ssessing the U.S. Climate in March 2021 | News | National Centers for  Environmental Information (NCEI)">
            <a:extLst>
              <a:ext uri="{FF2B5EF4-FFF2-40B4-BE49-F238E27FC236}">
                <a16:creationId xmlns:a16="http://schemas.microsoft.com/office/drawing/2014/main" id="{E2C2D5E9-9154-BC78-6FBB-E01E8572A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4" y="773724"/>
            <a:ext cx="4389488" cy="544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179A3E-5922-6CD8-A16D-A70C687D93F9}"/>
              </a:ext>
            </a:extLst>
          </p:cNvPr>
          <p:cNvSpPr txBox="1"/>
          <p:nvPr/>
        </p:nvSpPr>
        <p:spPr>
          <a:xfrm>
            <a:off x="-281358" y="1012325"/>
            <a:ext cx="538793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algn="ctr"/>
            <a:endParaRPr lang="es-MX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Saltillo</a:t>
            </a:r>
          </a:p>
          <a:p>
            <a:pPr algn="ctr"/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places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s-MX" sz="32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38E71F3-3E56-1AC4-1CD5-FAB704D00C1F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1571DE3D-AEFA-0DAA-1E32-240B4901C6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C2C9B8-C63E-F56E-FF6F-9EDDA2DBD60B}"/>
              </a:ext>
            </a:extLst>
          </p:cNvPr>
          <p:cNvSpPr txBox="1"/>
          <p:nvPr/>
        </p:nvSpPr>
        <p:spPr>
          <a:xfrm>
            <a:off x="9588" y="5756064"/>
            <a:ext cx="9134412" cy="109260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landmark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conjuctions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41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C900ACC-4A7A-145B-D2A3-D19A966AAEF6}"/>
              </a:ext>
            </a:extLst>
          </p:cNvPr>
          <p:cNvSpPr txBox="1"/>
          <p:nvPr/>
        </p:nvSpPr>
        <p:spPr>
          <a:xfrm>
            <a:off x="28136" y="422036"/>
            <a:ext cx="468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description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Paris </a:t>
            </a:r>
            <a:r>
              <a:rPr lang="es-MX" dirty="0" err="1"/>
              <a:t>with</a:t>
            </a:r>
            <a:r>
              <a:rPr lang="es-MX" b="1" i="1" dirty="0"/>
              <a:t> </a:t>
            </a:r>
            <a:r>
              <a:rPr lang="es-MX" b="1" i="1" dirty="0" err="1"/>
              <a:t>is</a:t>
            </a:r>
            <a:r>
              <a:rPr lang="es-MX" b="1" i="1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b="1" i="1" dirty="0"/>
              <a:t>has.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F51EF8-8252-6B06-0571-9250C83A4944}"/>
              </a:ext>
            </a:extLst>
          </p:cNvPr>
          <p:cNvSpPr txBox="1"/>
          <p:nvPr/>
        </p:nvSpPr>
        <p:spPr>
          <a:xfrm>
            <a:off x="2827608" y="42204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 ex 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0BE06C-ADFA-3C33-C5B7-F1078F98C97F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4703EC2-D049-A0D8-E83A-FFA9429F85CC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8" t="10946" r="11941" b="44079"/>
          <a:stretch/>
        </p:blipFill>
        <p:spPr>
          <a:xfrm>
            <a:off x="354842" y="1419367"/>
            <a:ext cx="8416804" cy="418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B4AF42D-40C2-41AE-6C6C-628435688C23}"/>
              </a:ext>
            </a:extLst>
          </p:cNvPr>
          <p:cNvSpPr txBox="1"/>
          <p:nvPr/>
        </p:nvSpPr>
        <p:spPr>
          <a:xfrm>
            <a:off x="2827607" y="42204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82 ex 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CE2747-5A95-2C11-6ED3-FBAFB79469BD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92B179E-3E2F-BBAA-DAC9-0FB2A588D1DA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2150A860-1E08-BECB-8F18-ABAC80A56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08" t="29435" r="24922" b="55685"/>
          <a:stretch/>
        </p:blipFill>
        <p:spPr>
          <a:xfrm>
            <a:off x="28136" y="562709"/>
            <a:ext cx="9003322" cy="164591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4" t="8005" r="24281" b="7644"/>
          <a:stretch/>
        </p:blipFill>
        <p:spPr>
          <a:xfrm rot="16200000">
            <a:off x="2927443" y="446206"/>
            <a:ext cx="3289113" cy="763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1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3192CAC-054E-B276-D497-C681698B1A8F}"/>
              </a:ext>
            </a:extLst>
          </p:cNvPr>
          <p:cNvSpPr txBox="1"/>
          <p:nvPr/>
        </p:nvSpPr>
        <p:spPr>
          <a:xfrm>
            <a:off x="-2" y="478302"/>
            <a:ext cx="56270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dirty="0" err="1"/>
              <a:t>Choose</a:t>
            </a:r>
            <a:r>
              <a:rPr lang="es-MX" sz="1700" dirty="0"/>
              <a:t> </a:t>
            </a:r>
            <a:r>
              <a:rPr lang="es-MX" sz="1700" dirty="0" err="1"/>
              <a:t>the</a:t>
            </a:r>
            <a:r>
              <a:rPr lang="es-MX" sz="1700" dirty="0"/>
              <a:t> </a:t>
            </a:r>
            <a:r>
              <a:rPr lang="es-MX" sz="1700" dirty="0" err="1"/>
              <a:t>correct</a:t>
            </a:r>
            <a:r>
              <a:rPr lang="es-MX" sz="1700" dirty="0"/>
              <a:t> </a:t>
            </a:r>
            <a:r>
              <a:rPr lang="es-MX" sz="1700" dirty="0" err="1"/>
              <a:t>conjuctions</a:t>
            </a:r>
            <a:r>
              <a:rPr lang="es-MX" sz="1700" dirty="0"/>
              <a:t> and </a:t>
            </a:r>
            <a:r>
              <a:rPr lang="es-MX" sz="1700" dirty="0" err="1"/>
              <a:t>rewrite</a:t>
            </a:r>
            <a:r>
              <a:rPr lang="es-MX" sz="1700" dirty="0"/>
              <a:t> </a:t>
            </a:r>
            <a:r>
              <a:rPr lang="es-MX" sz="1700" dirty="0" err="1"/>
              <a:t>the</a:t>
            </a:r>
            <a:r>
              <a:rPr lang="es-MX" sz="1700" dirty="0"/>
              <a:t> </a:t>
            </a:r>
            <a:r>
              <a:rPr lang="es-MX" sz="1700" dirty="0" err="1"/>
              <a:t>sentences</a:t>
            </a:r>
            <a:r>
              <a:rPr lang="es-MX" sz="1700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816FB9C-839F-A0E0-D6CA-17EB7ADEC259}"/>
              </a:ext>
            </a:extLst>
          </p:cNvPr>
          <p:cNvSpPr txBox="1"/>
          <p:nvPr/>
        </p:nvSpPr>
        <p:spPr>
          <a:xfrm>
            <a:off x="2869810" y="28136"/>
            <a:ext cx="228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 ex B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A3BB40-FF25-AE6F-AE31-4F479B012650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5EEB094-6EFC-09FE-08A3-706529D3CFCA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6" t="13757" b="1468"/>
          <a:stretch/>
        </p:blipFill>
        <p:spPr>
          <a:xfrm rot="16200000">
            <a:off x="2206293" y="-83891"/>
            <a:ext cx="4731413" cy="73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7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A38183B-715A-5E36-79A4-C879F8B0C5CD}"/>
              </a:ext>
            </a:extLst>
          </p:cNvPr>
          <p:cNvSpPr txBox="1"/>
          <p:nvPr/>
        </p:nvSpPr>
        <p:spPr>
          <a:xfrm>
            <a:off x="84407" y="548642"/>
            <a:ext cx="889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Choose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questions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complete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 </a:t>
            </a:r>
            <a:r>
              <a:rPr lang="es-MX" dirty="0" err="1"/>
              <a:t>Circle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conjuctions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find</a:t>
            </a:r>
            <a:r>
              <a:rPr lang="es-MX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07A3B2-43AC-0258-660E-E5A18B562026}"/>
              </a:ext>
            </a:extLst>
          </p:cNvPr>
          <p:cNvSpPr txBox="1"/>
          <p:nvPr/>
        </p:nvSpPr>
        <p:spPr>
          <a:xfrm>
            <a:off x="2841673" y="42204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 ex 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0A3CA7-2325-E80E-262A-C277621BB4E7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E00745A-7CFE-C1F2-184D-3F3AAE752F1B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4" t="9421" r="13828" b="13563"/>
          <a:stretch/>
        </p:blipFill>
        <p:spPr>
          <a:xfrm rot="16200000">
            <a:off x="2328974" y="305043"/>
            <a:ext cx="4363223" cy="68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7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0F92081-865C-81D3-7808-9D14D562C145}"/>
              </a:ext>
            </a:extLst>
          </p:cNvPr>
          <p:cNvSpPr txBox="1"/>
          <p:nvPr/>
        </p:nvSpPr>
        <p:spPr>
          <a:xfrm>
            <a:off x="84405" y="464230"/>
            <a:ext cx="565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Choose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conjuctions</a:t>
            </a:r>
            <a:r>
              <a:rPr lang="es-MX" dirty="0"/>
              <a:t> and </a:t>
            </a:r>
            <a:r>
              <a:rPr lang="es-MX" dirty="0" err="1"/>
              <a:t>rewrite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sentences</a:t>
            </a:r>
            <a:r>
              <a:rPr lang="es-MX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B2131F-4C61-B7B4-2AFE-D2D6B4C7308C}"/>
              </a:ext>
            </a:extLst>
          </p:cNvPr>
          <p:cNvSpPr txBox="1"/>
          <p:nvPr/>
        </p:nvSpPr>
        <p:spPr>
          <a:xfrm>
            <a:off x="2926079" y="56269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2 ex 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580C67-FF27-92B4-E8D9-8504AA5D5FAA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0F2C76F-3E2D-8F6E-C677-C0A7EC25623B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53733" b="7064"/>
          <a:stretch/>
        </p:blipFill>
        <p:spPr>
          <a:xfrm>
            <a:off x="477671" y="1433015"/>
            <a:ext cx="8230109" cy="46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1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F59EF2-89B7-064D-DCE4-48E719334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91" t="75072" r="21916" b="19514"/>
          <a:stretch/>
        </p:blipFill>
        <p:spPr>
          <a:xfrm>
            <a:off x="211012" y="1941345"/>
            <a:ext cx="6217921" cy="95660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C36BC5F-1A6C-534E-4FF6-C0F9672B404E}"/>
              </a:ext>
            </a:extLst>
          </p:cNvPr>
          <p:cNvSpPr txBox="1"/>
          <p:nvPr/>
        </p:nvSpPr>
        <p:spPr>
          <a:xfrm>
            <a:off x="2588453" y="56272"/>
            <a:ext cx="228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 ex 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A2A736-0E57-CE5B-2C39-2367C493CF5F}"/>
              </a:ext>
            </a:extLst>
          </p:cNvPr>
          <p:cNvSpPr txBox="1"/>
          <p:nvPr/>
        </p:nvSpPr>
        <p:spPr>
          <a:xfrm>
            <a:off x="56270" y="0"/>
            <a:ext cx="267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1EF4A1D-6882-EF29-495D-73CA593EAFD1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CF84B54-933D-6627-6CDF-CD89AF8C3F41}"/>
              </a:ext>
            </a:extLst>
          </p:cNvPr>
          <p:cNvSpPr txBox="1"/>
          <p:nvPr/>
        </p:nvSpPr>
        <p:spPr>
          <a:xfrm>
            <a:off x="1" y="53456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Describe </a:t>
            </a:r>
            <a:r>
              <a:rPr lang="es-MX" dirty="0" err="1"/>
              <a:t>one</a:t>
            </a:r>
            <a:r>
              <a:rPr lang="es-MX" dirty="0"/>
              <a:t> </a:t>
            </a:r>
            <a:r>
              <a:rPr lang="es-MX" dirty="0" err="1"/>
              <a:t>city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town</a:t>
            </a:r>
            <a:r>
              <a:rPr lang="es-MX" dirty="0"/>
              <a:t> in </a:t>
            </a:r>
            <a:r>
              <a:rPr lang="es-MX" dirty="0" err="1"/>
              <a:t>your</a:t>
            </a:r>
            <a:r>
              <a:rPr lang="es-MX" dirty="0"/>
              <a:t> country. </a:t>
            </a:r>
            <a:r>
              <a:rPr lang="es-MX" dirty="0" err="1"/>
              <a:t>State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positive </a:t>
            </a:r>
            <a:r>
              <a:rPr lang="es-MX" dirty="0" err="1"/>
              <a:t>features</a:t>
            </a:r>
            <a:r>
              <a:rPr lang="es-MX" dirty="0"/>
              <a:t> and </a:t>
            </a:r>
            <a:r>
              <a:rPr lang="es-MX" dirty="0" err="1"/>
              <a:t>one</a:t>
            </a:r>
            <a:r>
              <a:rPr lang="es-MX" dirty="0"/>
              <a:t> negative. (</a:t>
            </a:r>
            <a:r>
              <a:rPr lang="es-MX" dirty="0" err="1"/>
              <a:t>remind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use </a:t>
            </a:r>
            <a:r>
              <a:rPr lang="es-MX" dirty="0" err="1"/>
              <a:t>connectors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add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contrast</a:t>
            </a:r>
            <a:r>
              <a:rPr lang="es-MX" dirty="0"/>
              <a:t> </a:t>
            </a:r>
            <a:r>
              <a:rPr lang="es-MX" dirty="0" err="1"/>
              <a:t>information</a:t>
            </a:r>
            <a:r>
              <a:rPr lang="es-MX" dirty="0"/>
              <a:t>)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502A8A-D0B6-2B11-B41B-1A84A0915082}"/>
              </a:ext>
            </a:extLst>
          </p:cNvPr>
          <p:cNvSpPr txBox="1"/>
          <p:nvPr/>
        </p:nvSpPr>
        <p:spPr>
          <a:xfrm>
            <a:off x="168813" y="4642351"/>
            <a:ext cx="590843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/>
              <a:t>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6249CA-C4F3-E095-6A01-263058043CA5}"/>
              </a:ext>
            </a:extLst>
          </p:cNvPr>
          <p:cNvSpPr txBox="1"/>
          <p:nvPr/>
        </p:nvSpPr>
        <p:spPr>
          <a:xfrm>
            <a:off x="28136" y="1505244"/>
            <a:ext cx="110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Example</a:t>
            </a:r>
            <a:r>
              <a:rPr lang="es-MX" dirty="0"/>
              <a:t>.-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87FEEF-CCE5-BEA2-4B09-16E0D0AEC311}"/>
              </a:ext>
            </a:extLst>
          </p:cNvPr>
          <p:cNvSpPr txBox="1"/>
          <p:nvPr/>
        </p:nvSpPr>
        <p:spPr>
          <a:xfrm>
            <a:off x="208669" y="3922553"/>
            <a:ext cx="177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description</a:t>
            </a:r>
            <a:r>
              <a:rPr lang="es-MX" dirty="0"/>
              <a:t>: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34A1C72-3E59-C612-668C-373C6C4847B1}"/>
              </a:ext>
            </a:extLst>
          </p:cNvPr>
          <p:cNvSpPr/>
          <p:nvPr/>
        </p:nvSpPr>
        <p:spPr>
          <a:xfrm>
            <a:off x="6288258" y="4473526"/>
            <a:ext cx="2546253" cy="22789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Singapore Country Profile - National Geographic Kids">
            <a:extLst>
              <a:ext uri="{FF2B5EF4-FFF2-40B4-BE49-F238E27FC236}">
                <a16:creationId xmlns:a16="http://schemas.microsoft.com/office/drawing/2014/main" id="{1E28533D-6EB6-89DB-0A13-0FE93591C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73" y="1443038"/>
            <a:ext cx="2492399" cy="24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5ED7FA0-1AAF-648F-36C6-E09BF50E9920}"/>
              </a:ext>
            </a:extLst>
          </p:cNvPr>
          <p:cNvSpPr txBox="1"/>
          <p:nvPr/>
        </p:nvSpPr>
        <p:spPr>
          <a:xfrm>
            <a:off x="6775934" y="4496986"/>
            <a:ext cx="174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-</a:t>
            </a:r>
            <a:r>
              <a:rPr lang="es-MX" dirty="0" err="1"/>
              <a:t>Insert</a:t>
            </a:r>
            <a:r>
              <a:rPr lang="es-MX" dirty="0"/>
              <a:t> a </a:t>
            </a:r>
            <a:r>
              <a:rPr lang="es-MX" dirty="0" err="1"/>
              <a:t>picture</a:t>
            </a:r>
            <a:r>
              <a:rPr lang="es-MX" dirty="0"/>
              <a:t>-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13899" y="4642351"/>
            <a:ext cx="556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Los cabos is a </a:t>
            </a:r>
            <a:r>
              <a:rPr lang="es-MX" sz="2000" dirty="0" err="1" smtClean="0"/>
              <a:t>big</a:t>
            </a:r>
            <a:r>
              <a:rPr lang="es-MX" sz="2000" dirty="0" smtClean="0"/>
              <a:t> </a:t>
            </a:r>
            <a:r>
              <a:rPr lang="es-MX" sz="2000" dirty="0" err="1" smtClean="0"/>
              <a:t>city</a:t>
            </a:r>
            <a:r>
              <a:rPr lang="es-MX" sz="2000" dirty="0" smtClean="0"/>
              <a:t> and has a </a:t>
            </a:r>
            <a:r>
              <a:rPr lang="es-MX" sz="2000" dirty="0" err="1" smtClean="0"/>
              <a:t>beautiful</a:t>
            </a:r>
            <a:r>
              <a:rPr lang="es-MX" sz="2000" dirty="0" smtClean="0"/>
              <a:t> </a:t>
            </a:r>
            <a:r>
              <a:rPr lang="es-MX" sz="2000" dirty="0" err="1" smtClean="0"/>
              <a:t>beach</a:t>
            </a:r>
            <a:r>
              <a:rPr lang="es-MX" sz="2000" dirty="0" smtClean="0"/>
              <a:t>, </a:t>
            </a:r>
            <a:r>
              <a:rPr lang="es-MX" sz="2000" dirty="0" err="1" smtClean="0"/>
              <a:t>but</a:t>
            </a:r>
            <a:r>
              <a:rPr lang="es-MX" sz="2000" dirty="0" smtClean="0"/>
              <a:t> </a:t>
            </a:r>
            <a:r>
              <a:rPr lang="es-MX" sz="2000" dirty="0" err="1" smtClean="0"/>
              <a:t>it’s</a:t>
            </a:r>
            <a:r>
              <a:rPr lang="es-MX" sz="2000" dirty="0" smtClean="0"/>
              <a:t> </a:t>
            </a:r>
            <a:r>
              <a:rPr lang="es-MX" sz="2000" dirty="0" err="1" smtClean="0"/>
              <a:t>too</a:t>
            </a:r>
            <a:r>
              <a:rPr lang="es-MX" sz="2000" dirty="0" smtClean="0"/>
              <a:t> </a:t>
            </a:r>
            <a:r>
              <a:rPr lang="es-MX" sz="2000" dirty="0" err="1" smtClean="0"/>
              <a:t>expensive</a:t>
            </a:r>
            <a:endParaRPr lang="es-MX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13899" y="5540991"/>
            <a:ext cx="556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Cuatrocienegas</a:t>
            </a:r>
            <a:r>
              <a:rPr lang="es-MX" dirty="0" smtClean="0"/>
              <a:t> is a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city</a:t>
            </a:r>
            <a:r>
              <a:rPr lang="es-MX" dirty="0" smtClean="0"/>
              <a:t>, </a:t>
            </a:r>
            <a:r>
              <a:rPr lang="es-MX" dirty="0" err="1" smtClean="0"/>
              <a:t>but</a:t>
            </a:r>
            <a:r>
              <a:rPr lang="es-MX" dirty="0" smtClean="0"/>
              <a:t> </a:t>
            </a:r>
            <a:r>
              <a:rPr lang="es-MX" dirty="0" err="1" smtClean="0"/>
              <a:t>it’s</a:t>
            </a:r>
            <a:r>
              <a:rPr lang="es-MX" dirty="0" smtClean="0"/>
              <a:t> </a:t>
            </a:r>
            <a:r>
              <a:rPr lang="es-MX" dirty="0" err="1" smtClean="0"/>
              <a:t>pretty</a:t>
            </a:r>
            <a:r>
              <a:rPr lang="es-MX" dirty="0" smtClean="0"/>
              <a:t> </a:t>
            </a:r>
            <a:r>
              <a:rPr lang="es-MX" dirty="0" err="1" smtClean="0"/>
              <a:t>hot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summer</a:t>
            </a:r>
            <a:r>
              <a:rPr lang="es-MX" dirty="0" smtClean="0"/>
              <a:t> and has a </a:t>
            </a:r>
            <a:r>
              <a:rPr lang="es-MX" dirty="0" err="1" smtClean="0"/>
              <a:t>good</a:t>
            </a:r>
            <a:r>
              <a:rPr lang="es-MX" dirty="0" smtClean="0"/>
              <a:t> </a:t>
            </a:r>
            <a:r>
              <a:rPr lang="es-MX" dirty="0" err="1" smtClean="0"/>
              <a:t>people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3450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199</Words>
  <Application>Microsoft Office PowerPoint</Application>
  <PresentationFormat>Carta (216 x 279 mm)</PresentationFormat>
  <Paragraphs>32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monica espinosa</cp:lastModifiedBy>
  <cp:revision>2</cp:revision>
  <dcterms:created xsi:type="dcterms:W3CDTF">2022-09-02T16:30:35Z</dcterms:created>
  <dcterms:modified xsi:type="dcterms:W3CDTF">2022-09-13T04:53:46Z</dcterms:modified>
</cp:coreProperties>
</file>