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68" r:id="rId6"/>
    <p:sldId id="266" r:id="rId7"/>
    <p:sldId id="260" r:id="rId8"/>
    <p:sldId id="259" r:id="rId9"/>
    <p:sldId id="265" r:id="rId10"/>
    <p:sldId id="261" r:id="rId11"/>
    <p:sldId id="262" r:id="rId12"/>
    <p:sldId id="263" r:id="rId1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3" d="100"/>
          <a:sy n="93" d="100"/>
        </p:scale>
        <p:origin x="759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723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35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89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235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092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567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823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67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072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802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521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610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ssessing the U.S. Climate in March 2021 | News | National Centers for  Environmental Information (NCEI)">
            <a:extLst>
              <a:ext uri="{FF2B5EF4-FFF2-40B4-BE49-F238E27FC236}">
                <a16:creationId xmlns:a16="http://schemas.microsoft.com/office/drawing/2014/main" id="{E2C2D5E9-9154-BC78-6FBB-E01E8572A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4" y="773724"/>
            <a:ext cx="4389488" cy="544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179A3E-5922-6CD8-A16D-A70C687D93F9}"/>
              </a:ext>
            </a:extLst>
          </p:cNvPr>
          <p:cNvSpPr txBox="1"/>
          <p:nvPr/>
        </p:nvSpPr>
        <p:spPr>
          <a:xfrm>
            <a:off x="-281358" y="1012325"/>
            <a:ext cx="538793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algn="ctr"/>
            <a:endParaRPr lang="es-MX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Saltillo</a:t>
            </a:r>
          </a:p>
          <a:p>
            <a:pPr algn="ctr"/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places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s-MX" sz="32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38E71F3-3E56-1AC4-1CD5-FAB704D00C1F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1571DE3D-AEFA-0DAA-1E32-240B4901C6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C2C9B8-C63E-F56E-FF6F-9EDDA2DBD60B}"/>
              </a:ext>
            </a:extLst>
          </p:cNvPr>
          <p:cNvSpPr txBox="1"/>
          <p:nvPr/>
        </p:nvSpPr>
        <p:spPr>
          <a:xfrm>
            <a:off x="9588" y="5756064"/>
            <a:ext cx="9134412" cy="109260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landmark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conjuctions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41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C4E7E5-542D-FC02-5377-F3D95B89DD15}"/>
              </a:ext>
            </a:extLst>
          </p:cNvPr>
          <p:cNvSpPr txBox="1"/>
          <p:nvPr/>
        </p:nvSpPr>
        <p:spPr>
          <a:xfrm>
            <a:off x="56270" y="0"/>
            <a:ext cx="486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Landmarks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B692C9E-0594-28BB-E766-65E265E45762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03E36-9435-CE16-D054-A4C49683AA5D}"/>
              </a:ext>
            </a:extLst>
          </p:cNvPr>
          <p:cNvSpPr txBox="1"/>
          <p:nvPr/>
        </p:nvSpPr>
        <p:spPr>
          <a:xfrm>
            <a:off x="28136" y="422036"/>
            <a:ext cx="5499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a local </a:t>
            </a:r>
            <a:r>
              <a:rPr lang="es-MX" dirty="0" err="1"/>
              <a:t>landmark</a:t>
            </a:r>
            <a:r>
              <a:rPr lang="es-MX" dirty="0"/>
              <a:t> in </a:t>
            </a:r>
            <a:r>
              <a:rPr lang="es-MX" dirty="0" err="1"/>
              <a:t>your</a:t>
            </a:r>
            <a:r>
              <a:rPr lang="es-MX" dirty="0"/>
              <a:t> country </a:t>
            </a:r>
          </a:p>
          <a:p>
            <a:r>
              <a:rPr lang="es-MX" dirty="0" err="1"/>
              <a:t>Give</a:t>
            </a:r>
            <a:r>
              <a:rPr lang="es-MX" dirty="0"/>
              <a:t> </a:t>
            </a:r>
            <a:r>
              <a:rPr lang="es-MX" dirty="0" err="1"/>
              <a:t>some</a:t>
            </a:r>
            <a:r>
              <a:rPr lang="es-MX" dirty="0"/>
              <a:t> </a:t>
            </a:r>
            <a:r>
              <a:rPr lang="es-MX" dirty="0" err="1"/>
              <a:t>sentences</a:t>
            </a:r>
            <a:r>
              <a:rPr lang="es-MX" dirty="0"/>
              <a:t>, use</a:t>
            </a:r>
            <a:r>
              <a:rPr lang="es-MX" b="1" i="1" dirty="0"/>
              <a:t> </a:t>
            </a:r>
            <a:r>
              <a:rPr lang="es-MX" b="1" i="1" dirty="0" err="1"/>
              <a:t>is</a:t>
            </a:r>
            <a:r>
              <a:rPr lang="es-MX" b="1" i="1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b="1" i="1" dirty="0"/>
              <a:t>has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give</a:t>
            </a:r>
            <a:r>
              <a:rPr lang="es-MX" dirty="0"/>
              <a:t> a </a:t>
            </a:r>
            <a:r>
              <a:rPr lang="es-MX" dirty="0" err="1"/>
              <a:t>description</a:t>
            </a:r>
            <a:r>
              <a:rPr lang="es-MX" dirty="0"/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41991" y="879832"/>
            <a:ext cx="3899738" cy="529388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861407" y="1782566"/>
            <a:ext cx="2573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Los </a:t>
            </a:r>
            <a:r>
              <a:rPr lang="es-MX" dirty="0" err="1" smtClean="0"/>
              <a:t>angeles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a </a:t>
            </a:r>
            <a:r>
              <a:rPr lang="es-MX" dirty="0" err="1" smtClean="0"/>
              <a:t>big</a:t>
            </a:r>
            <a:r>
              <a:rPr lang="es-MX" dirty="0" smtClean="0"/>
              <a:t> </a:t>
            </a:r>
            <a:r>
              <a:rPr lang="es-MX" dirty="0" err="1" smtClean="0"/>
              <a:t>city</a:t>
            </a:r>
            <a:r>
              <a:rPr lang="es-MX" dirty="0" smtClean="0"/>
              <a:t>, has </a:t>
            </a:r>
            <a:r>
              <a:rPr lang="es-MX" dirty="0" err="1" smtClean="0"/>
              <a:t>many</a:t>
            </a:r>
            <a:r>
              <a:rPr lang="es-MX" dirty="0" smtClean="0"/>
              <a:t> place to </a:t>
            </a:r>
            <a:r>
              <a:rPr lang="es-MX" dirty="0" err="1" smtClean="0"/>
              <a:t>go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 smtClean="0"/>
              <a:t>Paris </a:t>
            </a:r>
            <a:r>
              <a:rPr lang="es-MX" dirty="0" err="1" smtClean="0"/>
              <a:t>is</a:t>
            </a:r>
            <a:r>
              <a:rPr lang="es-MX" dirty="0" smtClean="0"/>
              <a:t> a </a:t>
            </a:r>
            <a:r>
              <a:rPr lang="es-MX" dirty="0" err="1" smtClean="0"/>
              <a:t>very</a:t>
            </a:r>
            <a:r>
              <a:rPr lang="es-MX" dirty="0" smtClean="0"/>
              <a:t> </a:t>
            </a:r>
            <a:r>
              <a:rPr lang="es-MX" dirty="0" err="1" smtClean="0"/>
              <a:t>lively</a:t>
            </a:r>
            <a:r>
              <a:rPr lang="es-MX" dirty="0" smtClean="0"/>
              <a:t> </a:t>
            </a:r>
            <a:r>
              <a:rPr lang="es-MX" dirty="0" err="1" smtClean="0"/>
              <a:t>city</a:t>
            </a:r>
            <a:r>
              <a:rPr lang="es-MX" dirty="0" smtClean="0"/>
              <a:t>, </a:t>
            </a:r>
            <a:r>
              <a:rPr lang="es-MX" dirty="0" err="1" smtClean="0"/>
              <a:t>it</a:t>
            </a:r>
            <a:r>
              <a:rPr lang="es-MX" dirty="0" smtClean="0"/>
              <a:t> has </a:t>
            </a:r>
            <a:r>
              <a:rPr lang="es-MX" dirty="0" err="1" smtClean="0"/>
              <a:t>millions</a:t>
            </a:r>
            <a:r>
              <a:rPr lang="es-MX" dirty="0" smtClean="0"/>
              <a:t> of </a:t>
            </a:r>
            <a:r>
              <a:rPr lang="es-MX" dirty="0" err="1" smtClean="0"/>
              <a:t>visitors</a:t>
            </a:r>
            <a:r>
              <a:rPr lang="es-MX" dirty="0" smtClean="0"/>
              <a:t> a </a:t>
            </a:r>
            <a:r>
              <a:rPr lang="es-MX" dirty="0" err="1" smtClean="0"/>
              <a:t>year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03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C900ACC-4A7A-145B-D2A3-D19A966AAEF6}"/>
              </a:ext>
            </a:extLst>
          </p:cNvPr>
          <p:cNvSpPr txBox="1"/>
          <p:nvPr/>
        </p:nvSpPr>
        <p:spPr>
          <a:xfrm>
            <a:off x="28136" y="422036"/>
            <a:ext cx="468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description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Paris </a:t>
            </a:r>
            <a:r>
              <a:rPr lang="es-MX" dirty="0" err="1"/>
              <a:t>with</a:t>
            </a:r>
            <a:r>
              <a:rPr lang="es-MX" b="1" i="1" dirty="0"/>
              <a:t> </a:t>
            </a:r>
            <a:r>
              <a:rPr lang="es-MX" b="1" i="1" dirty="0" err="1"/>
              <a:t>is</a:t>
            </a:r>
            <a:r>
              <a:rPr lang="es-MX" b="1" i="1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b="1" i="1" dirty="0"/>
              <a:t>has.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F51EF8-8252-6B06-0571-9250C83A4944}"/>
              </a:ext>
            </a:extLst>
          </p:cNvPr>
          <p:cNvSpPr txBox="1"/>
          <p:nvPr/>
        </p:nvSpPr>
        <p:spPr>
          <a:xfrm>
            <a:off x="2827608" y="42204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 ex 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0BE06C-ADFA-3C33-C5B7-F1078F98C97F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4703EC2-D049-A0D8-E83A-FFA9429F85CC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860" b="46533"/>
          <a:stretch/>
        </p:blipFill>
        <p:spPr>
          <a:xfrm>
            <a:off x="210083" y="1384087"/>
            <a:ext cx="8619224" cy="38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3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B4AF42D-40C2-41AE-6C6C-628435688C23}"/>
              </a:ext>
            </a:extLst>
          </p:cNvPr>
          <p:cNvSpPr txBox="1"/>
          <p:nvPr/>
        </p:nvSpPr>
        <p:spPr>
          <a:xfrm>
            <a:off x="2827607" y="42204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82 ex 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CE2747-5A95-2C11-6ED3-FBAFB79469BD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92B179E-3E2F-BBAA-DAC9-0FB2A588D1DA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2150A860-1E08-BECB-8F18-ABAC80A56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08" t="29435" r="24922" b="55685"/>
          <a:stretch/>
        </p:blipFill>
        <p:spPr>
          <a:xfrm>
            <a:off x="28136" y="562709"/>
            <a:ext cx="9003322" cy="164591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21996" b="32199"/>
          <a:stretch/>
        </p:blipFill>
        <p:spPr>
          <a:xfrm>
            <a:off x="159326" y="2466110"/>
            <a:ext cx="8953052" cy="307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1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3192CAC-054E-B276-D497-C681698B1A8F}"/>
              </a:ext>
            </a:extLst>
          </p:cNvPr>
          <p:cNvSpPr txBox="1"/>
          <p:nvPr/>
        </p:nvSpPr>
        <p:spPr>
          <a:xfrm>
            <a:off x="-2" y="478302"/>
            <a:ext cx="56270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dirty="0" err="1"/>
              <a:t>Choose</a:t>
            </a:r>
            <a:r>
              <a:rPr lang="es-MX" sz="1700" dirty="0"/>
              <a:t> </a:t>
            </a:r>
            <a:r>
              <a:rPr lang="es-MX" sz="1700" dirty="0" err="1"/>
              <a:t>the</a:t>
            </a:r>
            <a:r>
              <a:rPr lang="es-MX" sz="1700" dirty="0"/>
              <a:t> </a:t>
            </a:r>
            <a:r>
              <a:rPr lang="es-MX" sz="1700" dirty="0" err="1"/>
              <a:t>correct</a:t>
            </a:r>
            <a:r>
              <a:rPr lang="es-MX" sz="1700" dirty="0"/>
              <a:t> </a:t>
            </a:r>
            <a:r>
              <a:rPr lang="es-MX" sz="1700" dirty="0" err="1"/>
              <a:t>conjuctions</a:t>
            </a:r>
            <a:r>
              <a:rPr lang="es-MX" sz="1700" dirty="0"/>
              <a:t> and </a:t>
            </a:r>
            <a:r>
              <a:rPr lang="es-MX" sz="1700" dirty="0" err="1"/>
              <a:t>rewrite</a:t>
            </a:r>
            <a:r>
              <a:rPr lang="es-MX" sz="1700" dirty="0"/>
              <a:t> </a:t>
            </a:r>
            <a:r>
              <a:rPr lang="es-MX" sz="1700" dirty="0" err="1"/>
              <a:t>the</a:t>
            </a:r>
            <a:r>
              <a:rPr lang="es-MX" sz="1700" dirty="0"/>
              <a:t> </a:t>
            </a:r>
            <a:r>
              <a:rPr lang="es-MX" sz="1700" dirty="0" err="1"/>
              <a:t>sentences</a:t>
            </a:r>
            <a:r>
              <a:rPr lang="es-MX" sz="1700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816FB9C-839F-A0E0-D6CA-17EB7ADEC259}"/>
              </a:ext>
            </a:extLst>
          </p:cNvPr>
          <p:cNvSpPr txBox="1"/>
          <p:nvPr/>
        </p:nvSpPr>
        <p:spPr>
          <a:xfrm>
            <a:off x="2869810" y="28136"/>
            <a:ext cx="228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 ex B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A3BB40-FF25-AE6F-AE31-4F479B012650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5EEB094-6EFC-09FE-08A3-706529D3CFCA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28" y="987802"/>
            <a:ext cx="7585362" cy="568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7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A38183B-715A-5E36-79A4-C879F8B0C5CD}"/>
              </a:ext>
            </a:extLst>
          </p:cNvPr>
          <p:cNvSpPr txBox="1"/>
          <p:nvPr/>
        </p:nvSpPr>
        <p:spPr>
          <a:xfrm>
            <a:off x="84407" y="548642"/>
            <a:ext cx="889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Choose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questions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complete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 </a:t>
            </a:r>
            <a:r>
              <a:rPr lang="es-MX" dirty="0" err="1"/>
              <a:t>Circle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conjuctions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find</a:t>
            </a:r>
            <a:r>
              <a:rPr lang="es-MX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07A3B2-43AC-0258-660E-E5A18B562026}"/>
              </a:ext>
            </a:extLst>
          </p:cNvPr>
          <p:cNvSpPr txBox="1"/>
          <p:nvPr/>
        </p:nvSpPr>
        <p:spPr>
          <a:xfrm>
            <a:off x="2841673" y="42204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 ex 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0A3CA7-2325-E80E-262A-C277621BB4E7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E00745A-7CFE-C1F2-184D-3F3AAE752F1B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92" y="1281546"/>
            <a:ext cx="6596058" cy="49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7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0F92081-865C-81D3-7808-9D14D562C145}"/>
              </a:ext>
            </a:extLst>
          </p:cNvPr>
          <p:cNvSpPr txBox="1"/>
          <p:nvPr/>
        </p:nvSpPr>
        <p:spPr>
          <a:xfrm>
            <a:off x="84405" y="464230"/>
            <a:ext cx="565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Choose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conjuctions</a:t>
            </a:r>
            <a:r>
              <a:rPr lang="es-MX" dirty="0"/>
              <a:t> and </a:t>
            </a:r>
            <a:r>
              <a:rPr lang="es-MX" dirty="0" err="1"/>
              <a:t>rewrite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sentences</a:t>
            </a:r>
            <a:r>
              <a:rPr lang="es-MX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B2131F-4C61-B7B4-2AFE-D2D6B4C7308C}"/>
              </a:ext>
            </a:extLst>
          </p:cNvPr>
          <p:cNvSpPr txBox="1"/>
          <p:nvPr/>
        </p:nvSpPr>
        <p:spPr>
          <a:xfrm>
            <a:off x="2926079" y="56269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2 ex 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580C67-FF27-92B4-E8D9-8504AA5D5FAA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0F2C76F-3E2D-8F6E-C677-C0A7EC25623B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16899"/>
          <a:stretch/>
        </p:blipFill>
        <p:spPr>
          <a:xfrm rot="16200000">
            <a:off x="2100647" y="-401060"/>
            <a:ext cx="5062877" cy="81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18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F59EF2-89B7-064D-DCE4-48E719334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91" t="75072" r="21916" b="19514"/>
          <a:stretch/>
        </p:blipFill>
        <p:spPr>
          <a:xfrm>
            <a:off x="211012" y="1941345"/>
            <a:ext cx="6217921" cy="95660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C36BC5F-1A6C-534E-4FF6-C0F9672B404E}"/>
              </a:ext>
            </a:extLst>
          </p:cNvPr>
          <p:cNvSpPr txBox="1"/>
          <p:nvPr/>
        </p:nvSpPr>
        <p:spPr>
          <a:xfrm>
            <a:off x="2588453" y="56272"/>
            <a:ext cx="228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 ex 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A2A736-0E57-CE5B-2C39-2367C493CF5F}"/>
              </a:ext>
            </a:extLst>
          </p:cNvPr>
          <p:cNvSpPr txBox="1"/>
          <p:nvPr/>
        </p:nvSpPr>
        <p:spPr>
          <a:xfrm>
            <a:off x="56270" y="0"/>
            <a:ext cx="267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1EF4A1D-6882-EF29-495D-73CA593EAFD1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CF84B54-933D-6627-6CDF-CD89AF8C3F41}"/>
              </a:ext>
            </a:extLst>
          </p:cNvPr>
          <p:cNvSpPr txBox="1"/>
          <p:nvPr/>
        </p:nvSpPr>
        <p:spPr>
          <a:xfrm>
            <a:off x="1" y="53456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Describe </a:t>
            </a:r>
            <a:r>
              <a:rPr lang="es-MX" dirty="0" err="1"/>
              <a:t>one</a:t>
            </a:r>
            <a:r>
              <a:rPr lang="es-MX" dirty="0"/>
              <a:t> </a:t>
            </a:r>
            <a:r>
              <a:rPr lang="es-MX" dirty="0" err="1"/>
              <a:t>city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town</a:t>
            </a:r>
            <a:r>
              <a:rPr lang="es-MX" dirty="0"/>
              <a:t> in </a:t>
            </a:r>
            <a:r>
              <a:rPr lang="es-MX" dirty="0" err="1"/>
              <a:t>your</a:t>
            </a:r>
            <a:r>
              <a:rPr lang="es-MX" dirty="0"/>
              <a:t> country. </a:t>
            </a:r>
            <a:r>
              <a:rPr lang="es-MX" dirty="0" err="1"/>
              <a:t>State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positive </a:t>
            </a:r>
            <a:r>
              <a:rPr lang="es-MX" dirty="0" err="1"/>
              <a:t>features</a:t>
            </a:r>
            <a:r>
              <a:rPr lang="es-MX" dirty="0"/>
              <a:t> and </a:t>
            </a:r>
            <a:r>
              <a:rPr lang="es-MX" dirty="0" err="1"/>
              <a:t>one</a:t>
            </a:r>
            <a:r>
              <a:rPr lang="es-MX" dirty="0"/>
              <a:t> negative. (</a:t>
            </a:r>
            <a:r>
              <a:rPr lang="es-MX" dirty="0" err="1"/>
              <a:t>remind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use </a:t>
            </a:r>
            <a:r>
              <a:rPr lang="es-MX" dirty="0" err="1"/>
              <a:t>connectors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add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contrast</a:t>
            </a:r>
            <a:r>
              <a:rPr lang="es-MX" dirty="0"/>
              <a:t> </a:t>
            </a:r>
            <a:r>
              <a:rPr lang="es-MX" dirty="0" err="1"/>
              <a:t>information</a:t>
            </a:r>
            <a:r>
              <a:rPr lang="es-MX" dirty="0"/>
              <a:t>)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502A8A-D0B6-2B11-B41B-1A84A0915082}"/>
              </a:ext>
            </a:extLst>
          </p:cNvPr>
          <p:cNvSpPr txBox="1"/>
          <p:nvPr/>
        </p:nvSpPr>
        <p:spPr>
          <a:xfrm>
            <a:off x="447716" y="4291885"/>
            <a:ext cx="8003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b="1" dirty="0" smtClean="0"/>
              <a:t>Piedras Negras </a:t>
            </a:r>
            <a:r>
              <a:rPr lang="es-MX" dirty="0" err="1" smtClean="0"/>
              <a:t>is</a:t>
            </a:r>
            <a:r>
              <a:rPr lang="es-MX" dirty="0" smtClean="0"/>
              <a:t> a </a:t>
            </a:r>
            <a:r>
              <a:rPr lang="es-MX" dirty="0" err="1" smtClean="0"/>
              <a:t>really</a:t>
            </a:r>
            <a:r>
              <a:rPr lang="es-MX" dirty="0" smtClean="0"/>
              <a:t> </a:t>
            </a:r>
            <a:r>
              <a:rPr lang="es-MX" dirty="0" err="1" smtClean="0"/>
              <a:t>nice</a:t>
            </a:r>
            <a:r>
              <a:rPr lang="es-MX" dirty="0" smtClean="0"/>
              <a:t> place </a:t>
            </a:r>
            <a:r>
              <a:rPr lang="es-MX" dirty="0" err="1" smtClean="0"/>
              <a:t>but</a:t>
            </a:r>
            <a:r>
              <a:rPr lang="es-MX" dirty="0" smtClean="0"/>
              <a:t> has </a:t>
            </a:r>
            <a:r>
              <a:rPr lang="es-MX" dirty="0" err="1" smtClean="0"/>
              <a:t>fairly</a:t>
            </a:r>
            <a:r>
              <a:rPr lang="es-MX" dirty="0" smtClean="0"/>
              <a:t> places to </a:t>
            </a:r>
            <a:r>
              <a:rPr lang="es-MX" dirty="0" err="1" smtClean="0"/>
              <a:t>go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Friends. Piedras negras has a </a:t>
            </a:r>
            <a:r>
              <a:rPr lang="es-MX" dirty="0" err="1" smtClean="0"/>
              <a:t>good</a:t>
            </a:r>
            <a:r>
              <a:rPr lang="es-MX" dirty="0" smtClean="0"/>
              <a:t> </a:t>
            </a:r>
            <a:r>
              <a:rPr lang="es-MX" dirty="0" err="1" smtClean="0"/>
              <a:t>people</a:t>
            </a:r>
            <a:r>
              <a:rPr lang="es-MX" dirty="0" smtClean="0"/>
              <a:t> and i </a:t>
            </a:r>
            <a:r>
              <a:rPr lang="es-MX" dirty="0" err="1" smtClean="0"/>
              <a:t>love</a:t>
            </a:r>
            <a:r>
              <a:rPr lang="es-MX" dirty="0" smtClean="0"/>
              <a:t> to </a:t>
            </a:r>
            <a:r>
              <a:rPr lang="es-MX" dirty="0" err="1" smtClean="0"/>
              <a:t>go</a:t>
            </a:r>
            <a:r>
              <a:rPr lang="es-MX" dirty="0" smtClean="0"/>
              <a:t> </a:t>
            </a:r>
            <a:r>
              <a:rPr lang="es-MX" dirty="0" err="1" smtClean="0"/>
              <a:t>there</a:t>
            </a:r>
            <a:r>
              <a:rPr lang="es-MX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MX" dirty="0" smtClean="0"/>
          </a:p>
          <a:p>
            <a:pPr marL="342900" indent="-342900">
              <a:buFont typeface="+mj-lt"/>
              <a:buAutoNum type="arabicPeriod"/>
            </a:pPr>
            <a:r>
              <a:rPr lang="es-MX" b="1" dirty="0" err="1" smtClean="0"/>
              <a:t>Cancun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/>
              <a:t>has </a:t>
            </a:r>
            <a:r>
              <a:rPr lang="es-MX" dirty="0" err="1"/>
              <a:t>beautiful</a:t>
            </a:r>
            <a:r>
              <a:rPr lang="es-MX" dirty="0"/>
              <a:t> </a:t>
            </a:r>
            <a:r>
              <a:rPr lang="es-MX" dirty="0" err="1" smtClean="0"/>
              <a:t>beaches</a:t>
            </a:r>
            <a:r>
              <a:rPr lang="es-MX" dirty="0" smtClean="0"/>
              <a:t> and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weather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too</a:t>
            </a:r>
            <a:r>
              <a:rPr lang="es-MX" dirty="0" smtClean="0"/>
              <a:t> </a:t>
            </a:r>
            <a:r>
              <a:rPr lang="es-MX" dirty="0" err="1" smtClean="0"/>
              <a:t>hot</a:t>
            </a:r>
            <a:r>
              <a:rPr lang="es-MX" dirty="0" smtClean="0"/>
              <a:t>.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city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a </a:t>
            </a:r>
            <a:r>
              <a:rPr lang="es-MX" dirty="0" err="1" smtClean="0"/>
              <a:t>extremely</a:t>
            </a:r>
            <a:r>
              <a:rPr lang="es-MX" dirty="0" smtClean="0"/>
              <a:t> </a:t>
            </a:r>
            <a:r>
              <a:rPr lang="es-MX" dirty="0" err="1" smtClean="0"/>
              <a:t>expensive</a:t>
            </a:r>
            <a:r>
              <a:rPr lang="es-MX" dirty="0" smtClean="0"/>
              <a:t> </a:t>
            </a:r>
            <a:r>
              <a:rPr lang="es-MX" dirty="0" err="1" smtClean="0"/>
              <a:t>however</a:t>
            </a:r>
            <a:r>
              <a:rPr lang="es-MX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MX" dirty="0" smtClean="0"/>
          </a:p>
          <a:p>
            <a:pPr marL="342900" indent="-342900">
              <a:buFont typeface="+mj-lt"/>
              <a:buAutoNum type="arabicPeriod"/>
            </a:pPr>
            <a:r>
              <a:rPr lang="es-MX" b="1" dirty="0" smtClean="0"/>
              <a:t>Guanajuato</a:t>
            </a:r>
            <a:r>
              <a:rPr lang="es-MX" dirty="0" smtClean="0"/>
              <a:t> has </a:t>
            </a:r>
            <a:r>
              <a:rPr lang="es-MX" dirty="0" err="1" smtClean="0"/>
              <a:t>many</a:t>
            </a:r>
            <a:r>
              <a:rPr lang="es-MX" dirty="0"/>
              <a:t> </a:t>
            </a:r>
            <a:r>
              <a:rPr lang="es-MX" dirty="0" err="1"/>
              <a:t>colorful</a:t>
            </a:r>
            <a:r>
              <a:rPr lang="es-MX" dirty="0"/>
              <a:t> </a:t>
            </a:r>
            <a:r>
              <a:rPr lang="es-MX" dirty="0" err="1" smtClean="0"/>
              <a:t>houses</a:t>
            </a:r>
            <a:r>
              <a:rPr lang="es-MX" dirty="0" smtClean="0"/>
              <a:t>,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city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a </a:t>
            </a:r>
            <a:r>
              <a:rPr lang="es-MX" dirty="0" err="1" smtClean="0"/>
              <a:t>very</a:t>
            </a:r>
            <a:r>
              <a:rPr lang="es-MX" dirty="0" smtClean="0"/>
              <a:t> </a:t>
            </a:r>
            <a:r>
              <a:rPr lang="es-MX" dirty="0" err="1" smtClean="0"/>
              <a:t>big</a:t>
            </a:r>
            <a:r>
              <a:rPr lang="es-MX" dirty="0" smtClean="0"/>
              <a:t> </a:t>
            </a:r>
            <a:r>
              <a:rPr lang="es-MX" dirty="0" err="1" smtClean="0"/>
              <a:t>but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too</a:t>
            </a:r>
            <a:r>
              <a:rPr lang="es-MX" dirty="0" smtClean="0"/>
              <a:t> </a:t>
            </a:r>
            <a:r>
              <a:rPr lang="es-MX" dirty="0" err="1" smtClean="0"/>
              <a:t>crowded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me.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6249CA-C4F3-E095-6A01-263058043CA5}"/>
              </a:ext>
            </a:extLst>
          </p:cNvPr>
          <p:cNvSpPr txBox="1"/>
          <p:nvPr/>
        </p:nvSpPr>
        <p:spPr>
          <a:xfrm>
            <a:off x="28136" y="1505244"/>
            <a:ext cx="110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Example</a:t>
            </a:r>
            <a:r>
              <a:rPr lang="es-MX" dirty="0"/>
              <a:t>.-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87FEEF-CCE5-BEA2-4B09-16E0D0AEC311}"/>
              </a:ext>
            </a:extLst>
          </p:cNvPr>
          <p:cNvSpPr txBox="1"/>
          <p:nvPr/>
        </p:nvSpPr>
        <p:spPr>
          <a:xfrm>
            <a:off x="208669" y="3922553"/>
            <a:ext cx="177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description</a:t>
            </a:r>
            <a:r>
              <a:rPr lang="es-MX" dirty="0"/>
              <a:t>:</a:t>
            </a:r>
          </a:p>
        </p:txBody>
      </p:sp>
      <p:pic>
        <p:nvPicPr>
          <p:cNvPr id="1026" name="Picture 2" descr="Singapore Country Profile - National Geographic Kids">
            <a:extLst>
              <a:ext uri="{FF2B5EF4-FFF2-40B4-BE49-F238E27FC236}">
                <a16:creationId xmlns:a16="http://schemas.microsoft.com/office/drawing/2014/main" id="{1E28533D-6EB6-89DB-0A13-0FE93591C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73" y="1443038"/>
            <a:ext cx="2492399" cy="24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45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C1D82F-4F03-38B8-3655-867D4C6F1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41" t="45455" r="40276" b="41864"/>
          <a:stretch/>
        </p:blipFill>
        <p:spPr>
          <a:xfrm>
            <a:off x="196948" y="1448973"/>
            <a:ext cx="5444197" cy="209608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FACD7A-B22F-F011-54E0-E6D0EBA08DCA}"/>
              </a:ext>
            </a:extLst>
          </p:cNvPr>
          <p:cNvSpPr txBox="1"/>
          <p:nvPr/>
        </p:nvSpPr>
        <p:spPr>
          <a:xfrm>
            <a:off x="5950634" y="42204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4 ex 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7145E6-158E-5160-0018-3216C5E24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03" t="39350" r="15230" b="26399"/>
          <a:stretch/>
        </p:blipFill>
        <p:spPr>
          <a:xfrm>
            <a:off x="5978769" y="1111348"/>
            <a:ext cx="2923734" cy="268692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122DC61-383E-1242-EF5F-BE577249DC87}"/>
              </a:ext>
            </a:extLst>
          </p:cNvPr>
          <p:cNvSpPr txBox="1"/>
          <p:nvPr/>
        </p:nvSpPr>
        <p:spPr>
          <a:xfrm>
            <a:off x="56270" y="0"/>
            <a:ext cx="602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“ A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place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endParaRPr lang="es-MX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3F08106-340F-A2EE-0B10-D48486A232C4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199ACB2-7E07-DDC9-B654-7A8E5E6FFD07}"/>
              </a:ext>
            </a:extLst>
          </p:cNvPr>
          <p:cNvSpPr txBox="1"/>
          <p:nvPr/>
        </p:nvSpPr>
        <p:spPr>
          <a:xfrm>
            <a:off x="1" y="53456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interesting</a:t>
            </a:r>
            <a:r>
              <a:rPr lang="es-MX" dirty="0"/>
              <a:t> places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tourists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visit</a:t>
            </a:r>
            <a:r>
              <a:rPr lang="es-MX" dirty="0"/>
              <a:t> in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hometown</a:t>
            </a:r>
            <a:r>
              <a:rPr lang="es-MX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044374A-3852-83AB-7888-385688AD0277}"/>
              </a:ext>
            </a:extLst>
          </p:cNvPr>
          <p:cNvSpPr txBox="1"/>
          <p:nvPr/>
        </p:nvSpPr>
        <p:spPr>
          <a:xfrm>
            <a:off x="42204" y="1012873"/>
            <a:ext cx="110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Example</a:t>
            </a:r>
            <a:r>
              <a:rPr lang="es-MX" dirty="0"/>
              <a:t>.-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E222B6-45A2-71D8-4206-881274FB673B}"/>
              </a:ext>
            </a:extLst>
          </p:cNvPr>
          <p:cNvSpPr txBox="1"/>
          <p:nvPr/>
        </p:nvSpPr>
        <p:spPr>
          <a:xfrm>
            <a:off x="82060" y="4147634"/>
            <a:ext cx="177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description</a:t>
            </a:r>
            <a:r>
              <a:rPr lang="es-MX" dirty="0"/>
              <a:t>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96948" y="4578927"/>
            <a:ext cx="8455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York is a place I am interested in going because it has great </a:t>
            </a:r>
            <a:r>
              <a:rPr lang="en-US" dirty="0" smtClean="0"/>
              <a:t>buildings</a:t>
            </a:r>
            <a:r>
              <a:rPr lang="en-US" dirty="0"/>
              <a:t>, It is also a very big </a:t>
            </a:r>
            <a:r>
              <a:rPr lang="en-US" dirty="0" smtClean="0"/>
              <a:t>city, </a:t>
            </a:r>
            <a:r>
              <a:rPr lang="en-US" dirty="0"/>
              <a:t>it has many places to go, but for that reason it is full of people. I really like New York City because it is a very beautiful city, </a:t>
            </a:r>
            <a:r>
              <a:rPr lang="en-US" dirty="0" smtClean="0"/>
              <a:t>though is extremely expensive and the weather is nice.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195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D37DBAEE5EBA488AE616822C000C96" ma:contentTypeVersion="10" ma:contentTypeDescription="Create a new document." ma:contentTypeScope="" ma:versionID="7b2450fe6c2f0fbf0eaad1b699c56b86">
  <xsd:schema xmlns:xsd="http://www.w3.org/2001/XMLSchema" xmlns:xs="http://www.w3.org/2001/XMLSchema" xmlns:p="http://schemas.microsoft.com/office/2006/metadata/properties" xmlns:ns3="2d849693-558d-4038-a60d-af9344d4ab96" xmlns:ns4="7014fd4c-745d-4dfd-8635-f27ae0f8ba23" targetNamespace="http://schemas.microsoft.com/office/2006/metadata/properties" ma:root="true" ma:fieldsID="3a5b1dea91d4bfa19211a0cc638581fe" ns3:_="" ns4:_="">
    <xsd:import namespace="2d849693-558d-4038-a60d-af9344d4ab96"/>
    <xsd:import namespace="7014fd4c-745d-4dfd-8635-f27ae0f8ba2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49693-558d-4038-a60d-af9344d4ab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4fd4c-745d-4dfd-8635-f27ae0f8ba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AB6C69-E790-4D89-9CEB-BEBEC81E1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49693-558d-4038-a60d-af9344d4ab96"/>
    <ds:schemaRef ds:uri="7014fd4c-745d-4dfd-8635-f27ae0f8ba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4A90AD-6201-4A2C-81B7-9ECA3CFC9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094CF9-37FC-446C-9996-669AD20EBAC0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7014fd4c-745d-4dfd-8635-f27ae0f8ba23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2d849693-558d-4038-a60d-af9344d4ab9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378</Words>
  <Application>Microsoft Office PowerPoint</Application>
  <PresentationFormat>Carta (216 x 279 mm)</PresentationFormat>
  <Paragraphs>45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Gaby</cp:lastModifiedBy>
  <cp:revision>5</cp:revision>
  <dcterms:created xsi:type="dcterms:W3CDTF">2022-09-02T16:30:35Z</dcterms:created>
  <dcterms:modified xsi:type="dcterms:W3CDTF">2022-09-12T21:51:27Z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0x01010077D37DBAEE5EBA488AE616822C000C96</vt:lpwstr>
  </property>
</Properties>
</file>