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60" r:id="rId4"/>
    <p:sldId id="259" r:id="rId5"/>
    <p:sldId id="265" r:id="rId6"/>
    <p:sldId id="261" r:id="rId7"/>
    <p:sldId id="262" r:id="rId8"/>
    <p:sldId id="263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723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435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89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235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92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67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823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67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072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02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521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2C1BA-F1B5-4432-9651-B5164B517AC9}" type="datetimeFigureOut">
              <a:rPr lang="es-MX" smtClean="0"/>
              <a:t>12/09/2022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DBFA-6BE2-4328-A9ED-FB8F44C5CE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10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ssessing the U.S. Climate in March 2021 | News | National Centers for  Environmental Information (NCEI)">
            <a:extLst>
              <a:ext uri="{FF2B5EF4-FFF2-40B4-BE49-F238E27FC236}">
                <a16:creationId xmlns:a16="http://schemas.microsoft.com/office/drawing/2014/main" id="{E2C2D5E9-9154-BC78-6FBB-E01E8572A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4" y="773724"/>
            <a:ext cx="4389488" cy="54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-281358" y="1012325"/>
            <a:ext cx="53879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pPr algn="ctr"/>
            <a:endParaRPr lang="es-MX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Saltillo</a:t>
            </a:r>
          </a:p>
          <a:p>
            <a:pPr algn="ctr"/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places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3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3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s-MX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5756064"/>
            <a:ext cx="9134412" cy="1092607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landmark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conjuctions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6467" y="4258711"/>
            <a:ext cx="3090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latin typeface="Arial Black" panose="020B0A04020102020204" pitchFamily="34" charset="0"/>
              </a:rPr>
              <a:t>Monserrat Alejandro Sánchez</a:t>
            </a:r>
          </a:p>
          <a:p>
            <a:r>
              <a:rPr lang="es-MX" sz="2000" dirty="0" smtClean="0">
                <a:latin typeface="Arial Black" panose="020B0A04020102020204" pitchFamily="34" charset="0"/>
              </a:rPr>
              <a:t>2°A</a:t>
            </a:r>
          </a:p>
          <a:p>
            <a:r>
              <a:rPr lang="es-MX" sz="2000" dirty="0" smtClean="0">
                <a:latin typeface="Arial Black" panose="020B0A04020102020204" pitchFamily="34" charset="0"/>
              </a:rPr>
              <a:t>English A2.2</a:t>
            </a:r>
            <a:endParaRPr lang="es-MX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C900ACC-4A7A-145B-D2A3-D19A966AAEF6}"/>
              </a:ext>
            </a:extLst>
          </p:cNvPr>
          <p:cNvSpPr txBox="1"/>
          <p:nvPr/>
        </p:nvSpPr>
        <p:spPr>
          <a:xfrm>
            <a:off x="28136" y="422036"/>
            <a:ext cx="468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Paris </a:t>
            </a:r>
            <a:r>
              <a:rPr lang="es-MX" dirty="0" err="1"/>
              <a:t>with</a:t>
            </a:r>
            <a:r>
              <a:rPr lang="es-MX" b="1" i="1" dirty="0"/>
              <a:t> </a:t>
            </a:r>
            <a:r>
              <a:rPr lang="es-MX" b="1" i="1" dirty="0" err="1"/>
              <a:t>is</a:t>
            </a:r>
            <a:r>
              <a:rPr lang="es-MX" b="1" i="1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b="1" i="1" dirty="0"/>
              <a:t>has.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F51EF8-8252-6B06-0571-9250C83A4944}"/>
              </a:ext>
            </a:extLst>
          </p:cNvPr>
          <p:cNvSpPr txBox="1"/>
          <p:nvPr/>
        </p:nvSpPr>
        <p:spPr>
          <a:xfrm>
            <a:off x="2827608" y="42204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0BE06C-ADFA-3C33-C5B7-F1078F98C97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4703EC2-D049-A0D8-E83A-FFA9429F85CC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1613564"/>
            <a:ext cx="8790207" cy="38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B4AF42D-40C2-41AE-6C6C-628435688C23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CE2747-5A95-2C11-6ED3-FBAFB79469B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92B179E-3E2F-BBAA-DAC9-0FB2A588D1DA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2150A860-1E08-BECB-8F18-ABAC80A56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8" t="29435" r="24922" b="55685"/>
          <a:stretch/>
        </p:blipFill>
        <p:spPr>
          <a:xfrm>
            <a:off x="28136" y="562709"/>
            <a:ext cx="9003322" cy="16459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4" y="2349306"/>
            <a:ext cx="8893791" cy="38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1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03192CAC-054E-B276-D497-C681698B1A8F}"/>
              </a:ext>
            </a:extLst>
          </p:cNvPr>
          <p:cNvSpPr txBox="1"/>
          <p:nvPr/>
        </p:nvSpPr>
        <p:spPr>
          <a:xfrm>
            <a:off x="-2" y="478302"/>
            <a:ext cx="56270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00" dirty="0" err="1"/>
              <a:t>Choose</a:t>
            </a:r>
            <a:r>
              <a:rPr lang="es-MX" sz="1700" dirty="0"/>
              <a:t> </a:t>
            </a:r>
            <a:r>
              <a:rPr lang="es-MX" sz="1700" dirty="0" err="1"/>
              <a:t>the</a:t>
            </a:r>
            <a:r>
              <a:rPr lang="es-MX" sz="1700" dirty="0"/>
              <a:t> </a:t>
            </a:r>
            <a:r>
              <a:rPr lang="es-MX" sz="1700" dirty="0" err="1"/>
              <a:t>correct</a:t>
            </a:r>
            <a:r>
              <a:rPr lang="es-MX" sz="1700" dirty="0"/>
              <a:t> </a:t>
            </a:r>
            <a:r>
              <a:rPr lang="es-MX" sz="1700" dirty="0" err="1"/>
              <a:t>conjuctions</a:t>
            </a:r>
            <a:r>
              <a:rPr lang="es-MX" sz="1700" dirty="0"/>
              <a:t> and </a:t>
            </a:r>
            <a:r>
              <a:rPr lang="es-MX" sz="1700" dirty="0" err="1"/>
              <a:t>rewrite</a:t>
            </a:r>
            <a:r>
              <a:rPr lang="es-MX" sz="1700" dirty="0"/>
              <a:t> </a:t>
            </a:r>
            <a:r>
              <a:rPr lang="es-MX" sz="1700" dirty="0" err="1"/>
              <a:t>the</a:t>
            </a:r>
            <a:r>
              <a:rPr lang="es-MX" sz="1700" dirty="0"/>
              <a:t> </a:t>
            </a:r>
            <a:r>
              <a:rPr lang="es-MX" sz="1700" dirty="0" err="1"/>
              <a:t>sentences</a:t>
            </a:r>
            <a:r>
              <a:rPr lang="es-MX" sz="1700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16FB9C-839F-A0E0-D6CA-17EB7ADEC259}"/>
              </a:ext>
            </a:extLst>
          </p:cNvPr>
          <p:cNvSpPr txBox="1"/>
          <p:nvPr/>
        </p:nvSpPr>
        <p:spPr>
          <a:xfrm>
            <a:off x="2869810" y="28136"/>
            <a:ext cx="2288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B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A3BB40-FF25-AE6F-AE31-4F479B01265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5EEB094-6EFC-09FE-08A3-706529D3CFCA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73" y="1102271"/>
            <a:ext cx="7674253" cy="55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7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A38183B-715A-5E36-79A4-C879F8B0C5CD}"/>
              </a:ext>
            </a:extLst>
          </p:cNvPr>
          <p:cNvSpPr txBox="1"/>
          <p:nvPr/>
        </p:nvSpPr>
        <p:spPr>
          <a:xfrm>
            <a:off x="84407" y="548642"/>
            <a:ext cx="889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. </a:t>
            </a:r>
            <a:r>
              <a:rPr lang="es-MX" dirty="0" err="1"/>
              <a:t>Circle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conjuctions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find</a:t>
            </a:r>
            <a:r>
              <a:rPr lang="es-MX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07A3B2-43AC-0258-660E-E5A18B562026}"/>
              </a:ext>
            </a:extLst>
          </p:cNvPr>
          <p:cNvSpPr txBox="1"/>
          <p:nvPr/>
        </p:nvSpPr>
        <p:spPr>
          <a:xfrm>
            <a:off x="2841673" y="42204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 ex 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0A3CA7-2325-E80E-262A-C277621BB4E7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E00745A-7CFE-C1F2-184D-3F3AAE752F1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43" y="1044585"/>
            <a:ext cx="8701513" cy="55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0F92081-865C-81D3-7808-9D14D562C145}"/>
              </a:ext>
            </a:extLst>
          </p:cNvPr>
          <p:cNvSpPr txBox="1"/>
          <p:nvPr/>
        </p:nvSpPr>
        <p:spPr>
          <a:xfrm>
            <a:off x="84405" y="464230"/>
            <a:ext cx="565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conjuctions</a:t>
            </a:r>
            <a:r>
              <a:rPr lang="es-MX" dirty="0"/>
              <a:t> and </a:t>
            </a:r>
            <a:r>
              <a:rPr lang="es-MX" dirty="0" err="1"/>
              <a:t>rewrite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B2131F-4C61-B7B4-2AFE-D2D6B4C7308C}"/>
              </a:ext>
            </a:extLst>
          </p:cNvPr>
          <p:cNvSpPr txBox="1"/>
          <p:nvPr/>
        </p:nvSpPr>
        <p:spPr>
          <a:xfrm>
            <a:off x="2926079" y="56269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 ex 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580C67-FF27-92B4-E8D9-8504AA5D5FAA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B0F2C76F-3E2D-8F6E-C677-C0A7EC25623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18" y="1258722"/>
            <a:ext cx="8143164" cy="47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1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F59EF2-89B7-064D-DCE4-48E719334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91" t="75072" r="21916" b="19514"/>
          <a:stretch/>
        </p:blipFill>
        <p:spPr>
          <a:xfrm>
            <a:off x="211012" y="1941345"/>
            <a:ext cx="6217921" cy="95660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36BC5F-1A6C-534E-4FF6-C0F9672B404E}"/>
              </a:ext>
            </a:extLst>
          </p:cNvPr>
          <p:cNvSpPr txBox="1"/>
          <p:nvPr/>
        </p:nvSpPr>
        <p:spPr>
          <a:xfrm>
            <a:off x="2588453" y="56272"/>
            <a:ext cx="228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 ex 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A2A736-0E57-CE5B-2C39-2367C493CF5F}"/>
              </a:ext>
            </a:extLst>
          </p:cNvPr>
          <p:cNvSpPr txBox="1"/>
          <p:nvPr/>
        </p:nvSpPr>
        <p:spPr>
          <a:xfrm>
            <a:off x="56270" y="0"/>
            <a:ext cx="2673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1EF4A1D-6882-EF29-495D-73CA593EAFD1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CF84B54-933D-6627-6CDF-CD89AF8C3F41}"/>
              </a:ext>
            </a:extLst>
          </p:cNvPr>
          <p:cNvSpPr txBox="1"/>
          <p:nvPr/>
        </p:nvSpPr>
        <p:spPr>
          <a:xfrm>
            <a:off x="1" y="5345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Describe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city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town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country. </a:t>
            </a:r>
            <a:r>
              <a:rPr lang="es-MX" dirty="0" err="1"/>
              <a:t>State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positive </a:t>
            </a:r>
            <a:r>
              <a:rPr lang="es-MX" dirty="0" err="1"/>
              <a:t>features</a:t>
            </a:r>
            <a:r>
              <a:rPr lang="es-MX" dirty="0"/>
              <a:t> and </a:t>
            </a:r>
            <a:r>
              <a:rPr lang="es-MX" dirty="0" err="1"/>
              <a:t>one</a:t>
            </a:r>
            <a:r>
              <a:rPr lang="es-MX" dirty="0"/>
              <a:t> negative. (</a:t>
            </a:r>
            <a:r>
              <a:rPr lang="es-MX" dirty="0" err="1"/>
              <a:t>remind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use </a:t>
            </a:r>
            <a:r>
              <a:rPr lang="es-MX" dirty="0" err="1"/>
              <a:t>connectors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add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contrast</a:t>
            </a:r>
            <a:r>
              <a:rPr lang="es-MX" dirty="0"/>
              <a:t> </a:t>
            </a:r>
            <a:r>
              <a:rPr lang="es-MX" dirty="0" err="1"/>
              <a:t>information</a:t>
            </a:r>
            <a:r>
              <a:rPr lang="es-MX" dirty="0"/>
              <a:t>)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C502A8A-D0B6-2B11-B41B-1A84A0915082}"/>
              </a:ext>
            </a:extLst>
          </p:cNvPr>
          <p:cNvSpPr txBox="1"/>
          <p:nvPr/>
        </p:nvSpPr>
        <p:spPr>
          <a:xfrm>
            <a:off x="56270" y="4081417"/>
            <a:ext cx="59084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s-MX" dirty="0" err="1" smtClean="0"/>
              <a:t>Mexico</a:t>
            </a:r>
            <a:r>
              <a:rPr lang="es-MX" dirty="0" smtClean="0"/>
              <a:t> City is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huge</a:t>
            </a:r>
            <a:r>
              <a:rPr lang="es-MX" dirty="0" smtClean="0"/>
              <a:t> and </a:t>
            </a:r>
            <a:r>
              <a:rPr lang="es-MX" dirty="0" err="1" smtClean="0"/>
              <a:t>it</a:t>
            </a:r>
            <a:r>
              <a:rPr lang="es-MX" dirty="0" smtClean="0"/>
              <a:t> has </a:t>
            </a:r>
            <a:r>
              <a:rPr lang="es-MX" dirty="0" err="1" smtClean="0"/>
              <a:t>beautiful</a:t>
            </a:r>
            <a:r>
              <a:rPr lang="es-MX" dirty="0" smtClean="0"/>
              <a:t> </a:t>
            </a:r>
            <a:r>
              <a:rPr lang="es-MX" dirty="0" err="1" smtClean="0"/>
              <a:t>buildings</a:t>
            </a:r>
            <a:r>
              <a:rPr lang="es-MX" dirty="0" smtClean="0"/>
              <a:t>,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it’s</a:t>
            </a:r>
            <a:r>
              <a:rPr lang="es-MX" dirty="0" smtClean="0"/>
              <a:t> </a:t>
            </a:r>
            <a:r>
              <a:rPr lang="es-MX" dirty="0" err="1" smtClean="0"/>
              <a:t>too</a:t>
            </a:r>
            <a:r>
              <a:rPr lang="es-MX" dirty="0" smtClean="0"/>
              <a:t> </a:t>
            </a:r>
            <a:r>
              <a:rPr lang="es-MX" dirty="0" err="1" smtClean="0"/>
              <a:t>polluted</a:t>
            </a:r>
            <a:r>
              <a:rPr lang="es-MX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s-MX" dirty="0" smtClean="0"/>
              <a:t>Monterrey is a </a:t>
            </a:r>
            <a:r>
              <a:rPr lang="es-MX" dirty="0" err="1" smtClean="0"/>
              <a:t>beautiful</a:t>
            </a:r>
            <a:r>
              <a:rPr lang="es-MX" dirty="0" smtClean="0"/>
              <a:t> </a:t>
            </a:r>
            <a:r>
              <a:rPr lang="es-MX" dirty="0" err="1" smtClean="0"/>
              <a:t>city</a:t>
            </a:r>
            <a:r>
              <a:rPr lang="es-MX" dirty="0" smtClean="0"/>
              <a:t> and </a:t>
            </a:r>
            <a:r>
              <a:rPr lang="es-MX" dirty="0" err="1" smtClean="0"/>
              <a:t>it</a:t>
            </a:r>
            <a:r>
              <a:rPr lang="es-MX" dirty="0" smtClean="0"/>
              <a:t> has </a:t>
            </a:r>
            <a:r>
              <a:rPr lang="es-MX" dirty="0" err="1" smtClean="0"/>
              <a:t>many</a:t>
            </a:r>
            <a:r>
              <a:rPr lang="es-MX" dirty="0" smtClean="0"/>
              <a:t> </a:t>
            </a:r>
            <a:r>
              <a:rPr lang="es-MX" dirty="0" err="1" smtClean="0"/>
              <a:t>parks</a:t>
            </a:r>
            <a:r>
              <a:rPr lang="es-MX" dirty="0" smtClean="0"/>
              <a:t> to </a:t>
            </a:r>
            <a:r>
              <a:rPr lang="es-MX" dirty="0" err="1" smtClean="0"/>
              <a:t>visit</a:t>
            </a:r>
            <a:r>
              <a:rPr lang="es-MX" dirty="0" smtClean="0"/>
              <a:t>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weather</a:t>
            </a:r>
            <a:r>
              <a:rPr lang="es-MX" dirty="0" smtClean="0"/>
              <a:t> is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hot</a:t>
            </a:r>
            <a:r>
              <a:rPr lang="es-MX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s-MX" dirty="0" smtClean="0"/>
              <a:t>San Luis </a:t>
            </a:r>
            <a:r>
              <a:rPr lang="es-MX" dirty="0" err="1" smtClean="0"/>
              <a:t>Potosi</a:t>
            </a:r>
            <a:r>
              <a:rPr lang="es-MX" dirty="0" smtClean="0"/>
              <a:t> is a </a:t>
            </a:r>
            <a:r>
              <a:rPr lang="es-MX" dirty="0" err="1" smtClean="0"/>
              <a:t>historical</a:t>
            </a:r>
            <a:r>
              <a:rPr lang="es-MX" dirty="0" smtClean="0"/>
              <a:t> </a:t>
            </a:r>
            <a:r>
              <a:rPr lang="es-MX" dirty="0" err="1" smtClean="0"/>
              <a:t>city</a:t>
            </a:r>
            <a:r>
              <a:rPr lang="es-MX" dirty="0" smtClean="0"/>
              <a:t> and </a:t>
            </a:r>
            <a:r>
              <a:rPr lang="es-MX" dirty="0" err="1" smtClean="0"/>
              <a:t>it</a:t>
            </a:r>
            <a:r>
              <a:rPr lang="es-MX" dirty="0" smtClean="0"/>
              <a:t> has </a:t>
            </a:r>
            <a:r>
              <a:rPr lang="es-MX" dirty="0" err="1" smtClean="0"/>
              <a:t>beautiful</a:t>
            </a:r>
            <a:r>
              <a:rPr lang="es-MX" dirty="0" smtClean="0"/>
              <a:t> </a:t>
            </a:r>
            <a:r>
              <a:rPr lang="es-MX" dirty="0" err="1" smtClean="0"/>
              <a:t>waterfulls</a:t>
            </a:r>
            <a:r>
              <a:rPr lang="es-MX" dirty="0" smtClean="0"/>
              <a:t>, </a:t>
            </a:r>
            <a:r>
              <a:rPr lang="es-MX" dirty="0" err="1" smtClean="0"/>
              <a:t>it</a:t>
            </a:r>
            <a:r>
              <a:rPr lang="es-MX" dirty="0" smtClean="0"/>
              <a:t> is a place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safe</a:t>
            </a:r>
            <a:r>
              <a:rPr lang="es-MX" dirty="0" smtClean="0"/>
              <a:t> </a:t>
            </a:r>
            <a:r>
              <a:rPr lang="es-MX" dirty="0" err="1" smtClean="0"/>
              <a:t>though</a:t>
            </a:r>
            <a:endParaRPr lang="es-MX" dirty="0" smtClean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6249CA-C4F3-E095-6A01-263058043CA5}"/>
              </a:ext>
            </a:extLst>
          </p:cNvPr>
          <p:cNvSpPr txBox="1"/>
          <p:nvPr/>
        </p:nvSpPr>
        <p:spPr>
          <a:xfrm>
            <a:off x="28136" y="1505244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Example</a:t>
            </a:r>
            <a:r>
              <a:rPr lang="es-MX" dirty="0"/>
              <a:t>.-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87FEEF-CCE5-BEA2-4B09-16E0D0AEC311}"/>
              </a:ext>
            </a:extLst>
          </p:cNvPr>
          <p:cNvSpPr txBox="1"/>
          <p:nvPr/>
        </p:nvSpPr>
        <p:spPr>
          <a:xfrm>
            <a:off x="211012" y="3712085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:</a:t>
            </a:r>
          </a:p>
        </p:txBody>
      </p:sp>
      <p:pic>
        <p:nvPicPr>
          <p:cNvPr id="1026" name="Picture 2" descr="Singapore Country Profile - National Geographic Kids">
            <a:extLst>
              <a:ext uri="{FF2B5EF4-FFF2-40B4-BE49-F238E27FC236}">
                <a16:creationId xmlns:a16="http://schemas.microsoft.com/office/drawing/2014/main" id="{1E28533D-6EB6-89DB-0A13-0FE93591C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73" y="1443038"/>
            <a:ext cx="2492399" cy="24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in de semana en CDMX ¿Qué visitar? - Mexicono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80" y="4291885"/>
            <a:ext cx="2859983" cy="21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45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C1D82F-4F03-38B8-3655-867D4C6F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1" t="45455" r="40276" b="41864"/>
          <a:stretch/>
        </p:blipFill>
        <p:spPr>
          <a:xfrm>
            <a:off x="196948" y="1448973"/>
            <a:ext cx="5444197" cy="20960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FACD7A-B22F-F011-54E0-E6D0EBA08DCA}"/>
              </a:ext>
            </a:extLst>
          </p:cNvPr>
          <p:cNvSpPr txBox="1"/>
          <p:nvPr/>
        </p:nvSpPr>
        <p:spPr>
          <a:xfrm>
            <a:off x="5950634" y="42204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4 ex 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7145E6-158E-5160-0018-3216C5E24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03" t="39350" r="15230" b="26399"/>
          <a:stretch/>
        </p:blipFill>
        <p:spPr>
          <a:xfrm>
            <a:off x="5978769" y="1111348"/>
            <a:ext cx="2923734" cy="26869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22DC61-383E-1242-EF5F-BE577249DC87}"/>
              </a:ext>
            </a:extLst>
          </p:cNvPr>
          <p:cNvSpPr txBox="1"/>
          <p:nvPr/>
        </p:nvSpPr>
        <p:spPr>
          <a:xfrm>
            <a:off x="56270" y="0"/>
            <a:ext cx="602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“ A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place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3F08106-340F-A2EE-0B10-D48486A232C4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199ACB2-7E07-DDC9-B654-7A8E5E6FFD07}"/>
              </a:ext>
            </a:extLst>
          </p:cNvPr>
          <p:cNvSpPr txBox="1"/>
          <p:nvPr/>
        </p:nvSpPr>
        <p:spPr>
          <a:xfrm>
            <a:off x="1" y="53456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interesting</a:t>
            </a:r>
            <a:r>
              <a:rPr lang="es-MX" dirty="0"/>
              <a:t> places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tourists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 in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hometown</a:t>
            </a:r>
            <a:r>
              <a:rPr lang="es-MX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44374A-3852-83AB-7888-385688AD0277}"/>
              </a:ext>
            </a:extLst>
          </p:cNvPr>
          <p:cNvSpPr txBox="1"/>
          <p:nvPr/>
        </p:nvSpPr>
        <p:spPr>
          <a:xfrm>
            <a:off x="42204" y="1012873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Example</a:t>
            </a:r>
            <a:r>
              <a:rPr lang="es-MX" dirty="0"/>
              <a:t>.-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C5168B-E0FF-CCAF-AB34-89985DC1953F}"/>
              </a:ext>
            </a:extLst>
          </p:cNvPr>
          <p:cNvSpPr txBox="1"/>
          <p:nvPr/>
        </p:nvSpPr>
        <p:spPr>
          <a:xfrm>
            <a:off x="168813" y="4445403"/>
            <a:ext cx="5697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/>
              <a:t>Saltillo is a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interesting</a:t>
            </a:r>
            <a:r>
              <a:rPr lang="es-MX" dirty="0" smtClean="0"/>
              <a:t> and </a:t>
            </a:r>
            <a:r>
              <a:rPr lang="es-MX" dirty="0" err="1" smtClean="0"/>
              <a:t>extremely</a:t>
            </a:r>
            <a:r>
              <a:rPr lang="es-MX" dirty="0" smtClean="0"/>
              <a:t> </a:t>
            </a:r>
            <a:r>
              <a:rPr lang="es-MX" dirty="0" err="1" smtClean="0"/>
              <a:t>beauty</a:t>
            </a:r>
            <a:r>
              <a:rPr lang="es-MX" dirty="0" smtClean="0"/>
              <a:t> </a:t>
            </a:r>
            <a:r>
              <a:rPr lang="es-MX" dirty="0" err="1" smtClean="0"/>
              <a:t>town</a:t>
            </a:r>
            <a:r>
              <a:rPr lang="es-MX" dirty="0" smtClean="0"/>
              <a:t> in Coahuila, </a:t>
            </a:r>
            <a:r>
              <a:rPr lang="es-MX" dirty="0" err="1" smtClean="0"/>
              <a:t>it</a:t>
            </a:r>
            <a:r>
              <a:rPr lang="es-MX" dirty="0" smtClean="0"/>
              <a:t> has </a:t>
            </a:r>
            <a:r>
              <a:rPr lang="es-MX" dirty="0" err="1" smtClean="0"/>
              <a:t>museums</a:t>
            </a:r>
            <a:r>
              <a:rPr lang="es-MX" dirty="0" smtClean="0"/>
              <a:t> to </a:t>
            </a:r>
            <a:r>
              <a:rPr lang="es-MX" dirty="0" err="1" smtClean="0"/>
              <a:t>visit</a:t>
            </a:r>
            <a:r>
              <a:rPr lang="es-MX" dirty="0" smtClean="0"/>
              <a:t>,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parks</a:t>
            </a:r>
            <a:r>
              <a:rPr lang="es-MX" dirty="0" smtClean="0"/>
              <a:t> are </a:t>
            </a:r>
            <a:r>
              <a:rPr lang="es-MX" dirty="0" err="1" smtClean="0"/>
              <a:t>beautiful</a:t>
            </a:r>
            <a:r>
              <a:rPr lang="es-MX" dirty="0" smtClean="0"/>
              <a:t> and </a:t>
            </a:r>
            <a:r>
              <a:rPr lang="es-MX" dirty="0" err="1" smtClean="0"/>
              <a:t>clean</a:t>
            </a:r>
            <a:r>
              <a:rPr lang="es-MX" dirty="0" smtClean="0"/>
              <a:t>,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town</a:t>
            </a:r>
            <a:r>
              <a:rPr lang="es-MX" dirty="0" smtClean="0"/>
              <a:t> is </a:t>
            </a:r>
            <a:r>
              <a:rPr lang="es-MX" dirty="0" err="1" smtClean="0"/>
              <a:t>big</a:t>
            </a:r>
            <a:r>
              <a:rPr lang="es-MX" dirty="0" smtClean="0"/>
              <a:t> </a:t>
            </a:r>
            <a:r>
              <a:rPr lang="es-MX" dirty="0" err="1" smtClean="0"/>
              <a:t>but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too</a:t>
            </a:r>
            <a:r>
              <a:rPr lang="es-MX" dirty="0" smtClean="0"/>
              <a:t> </a:t>
            </a:r>
            <a:r>
              <a:rPr lang="es-MX" dirty="0" err="1" smtClean="0"/>
              <a:t>big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Mexico</a:t>
            </a:r>
            <a:r>
              <a:rPr lang="es-MX" dirty="0" smtClean="0"/>
              <a:t> </a:t>
            </a:r>
            <a:r>
              <a:rPr lang="es-MX" dirty="0" err="1" smtClean="0"/>
              <a:t>city</a:t>
            </a:r>
            <a:r>
              <a:rPr lang="es-MX" dirty="0" smtClean="0"/>
              <a:t>. </a:t>
            </a:r>
            <a:r>
              <a:rPr lang="es-MX" dirty="0" err="1" smtClean="0"/>
              <a:t>It</a:t>
            </a:r>
            <a:r>
              <a:rPr lang="es-MX" dirty="0" smtClean="0"/>
              <a:t> catedral is </a:t>
            </a:r>
            <a:r>
              <a:rPr lang="es-MX" dirty="0" err="1" smtClean="0"/>
              <a:t>too</a:t>
            </a:r>
            <a:r>
              <a:rPr lang="es-MX" dirty="0" smtClean="0"/>
              <a:t> </a:t>
            </a:r>
            <a:r>
              <a:rPr lang="es-MX" dirty="0" err="1" smtClean="0"/>
              <a:t>pretty</a:t>
            </a:r>
            <a:r>
              <a:rPr lang="es-MX" dirty="0" smtClean="0"/>
              <a:t> and </a:t>
            </a:r>
            <a:r>
              <a:rPr lang="es-MX" dirty="0" err="1" smtClean="0"/>
              <a:t>it’s</a:t>
            </a:r>
            <a:r>
              <a:rPr lang="es-MX" dirty="0" smtClean="0"/>
              <a:t> </a:t>
            </a:r>
            <a:r>
              <a:rPr lang="es-MX" dirty="0" err="1" smtClean="0"/>
              <a:t>big</a:t>
            </a:r>
            <a:r>
              <a:rPr lang="es-MX" dirty="0" smtClean="0"/>
              <a:t>. </a:t>
            </a:r>
            <a:r>
              <a:rPr lang="es-MX" dirty="0" err="1" smtClean="0"/>
              <a:t>It’s</a:t>
            </a:r>
            <a:r>
              <a:rPr lang="es-MX" dirty="0" smtClean="0"/>
              <a:t> a </a:t>
            </a:r>
            <a:r>
              <a:rPr lang="es-MX" dirty="0" err="1" smtClean="0"/>
              <a:t>safe</a:t>
            </a:r>
            <a:r>
              <a:rPr lang="es-MX" dirty="0" smtClean="0"/>
              <a:t> </a:t>
            </a:r>
            <a:r>
              <a:rPr lang="es-MX" dirty="0" err="1" smtClean="0"/>
              <a:t>city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E222B6-45A2-71D8-4206-881274FB673B}"/>
              </a:ext>
            </a:extLst>
          </p:cNvPr>
          <p:cNvSpPr txBox="1"/>
          <p:nvPr/>
        </p:nvSpPr>
        <p:spPr>
          <a:xfrm>
            <a:off x="82060" y="4147634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description</a:t>
            </a:r>
            <a:r>
              <a:rPr lang="es-MX" dirty="0"/>
              <a:t>:</a:t>
            </a:r>
          </a:p>
        </p:txBody>
      </p:sp>
      <p:pic>
        <p:nvPicPr>
          <p:cNvPr id="7170" name="Picture 2" descr="Saltillo #5 ciudad más habitable - Parque Centro Sal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49" y="4147634"/>
            <a:ext cx="3093422" cy="231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5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304</Words>
  <Application>Microsoft Office PowerPoint</Application>
  <PresentationFormat>Carta (216 x 279 mm)</PresentationFormat>
  <Paragraphs>40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monsesaenz1002@gmail.com</cp:lastModifiedBy>
  <cp:revision>5</cp:revision>
  <dcterms:created xsi:type="dcterms:W3CDTF">2022-09-02T16:30:35Z</dcterms:created>
  <dcterms:modified xsi:type="dcterms:W3CDTF">2022-09-13T02:38:40Z</dcterms:modified>
</cp:coreProperties>
</file>