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8" r:id="rId2"/>
    <p:sldId id="268" r:id="rId3"/>
    <p:sldId id="266" r:id="rId4"/>
    <p:sldId id="260" r:id="rId5"/>
    <p:sldId id="259" r:id="rId6"/>
    <p:sldId id="265" r:id="rId7"/>
    <p:sldId id="261" r:id="rId8"/>
    <p:sldId id="262" r:id="rId9"/>
    <p:sldId id="263" r:id="rId10"/>
  </p:sldIdLst>
  <p:sldSz cx="9144000" cy="6858000" type="letter"/>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9" d="100"/>
          <a:sy n="69" d="100"/>
        </p:scale>
        <p:origin x="144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1DC2C1BA-F1B5-4432-9651-B5164B517AC9}" type="datetimeFigureOut">
              <a:rPr lang="es-MX" smtClean="0"/>
              <a:t>12/09/2022</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5901DBFA-6BE2-4328-A9ED-FB8F44C5CE63}" type="slidenum">
              <a:rPr lang="es-MX" smtClean="0"/>
              <a:t>‹Nº›</a:t>
            </a:fld>
            <a:endParaRPr lang="es-MX"/>
          </a:p>
        </p:txBody>
      </p:sp>
    </p:spTree>
    <p:extLst>
      <p:ext uri="{BB962C8B-B14F-4D97-AF65-F5344CB8AC3E}">
        <p14:creationId xmlns:p14="http://schemas.microsoft.com/office/powerpoint/2010/main" val="8272347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1DC2C1BA-F1B5-4432-9651-B5164B517AC9}" type="datetimeFigureOut">
              <a:rPr lang="es-MX" smtClean="0"/>
              <a:t>12/09/2022</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5901DBFA-6BE2-4328-A9ED-FB8F44C5CE63}" type="slidenum">
              <a:rPr lang="es-MX" smtClean="0"/>
              <a:t>‹Nº›</a:t>
            </a:fld>
            <a:endParaRPr lang="es-MX"/>
          </a:p>
        </p:txBody>
      </p:sp>
    </p:spTree>
    <p:extLst>
      <p:ext uri="{BB962C8B-B14F-4D97-AF65-F5344CB8AC3E}">
        <p14:creationId xmlns:p14="http://schemas.microsoft.com/office/powerpoint/2010/main" val="28343575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1DC2C1BA-F1B5-4432-9651-B5164B517AC9}" type="datetimeFigureOut">
              <a:rPr lang="es-MX" smtClean="0"/>
              <a:t>12/09/2022</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5901DBFA-6BE2-4328-A9ED-FB8F44C5CE63}" type="slidenum">
              <a:rPr lang="es-MX" smtClean="0"/>
              <a:t>‹Nº›</a:t>
            </a:fld>
            <a:endParaRPr lang="es-MX"/>
          </a:p>
        </p:txBody>
      </p:sp>
    </p:spTree>
    <p:extLst>
      <p:ext uri="{BB962C8B-B14F-4D97-AF65-F5344CB8AC3E}">
        <p14:creationId xmlns:p14="http://schemas.microsoft.com/office/powerpoint/2010/main" val="39568908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1DC2C1BA-F1B5-4432-9651-B5164B517AC9}" type="datetimeFigureOut">
              <a:rPr lang="es-MX" smtClean="0"/>
              <a:t>12/09/2022</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5901DBFA-6BE2-4328-A9ED-FB8F44C5CE63}" type="slidenum">
              <a:rPr lang="es-MX" smtClean="0"/>
              <a:t>‹Nº›</a:t>
            </a:fld>
            <a:endParaRPr lang="es-MX"/>
          </a:p>
        </p:txBody>
      </p:sp>
    </p:spTree>
    <p:extLst>
      <p:ext uri="{BB962C8B-B14F-4D97-AF65-F5344CB8AC3E}">
        <p14:creationId xmlns:p14="http://schemas.microsoft.com/office/powerpoint/2010/main" val="16723591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1DC2C1BA-F1B5-4432-9651-B5164B517AC9}" type="datetimeFigureOut">
              <a:rPr lang="es-MX" smtClean="0"/>
              <a:t>12/09/2022</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5901DBFA-6BE2-4328-A9ED-FB8F44C5CE63}" type="slidenum">
              <a:rPr lang="es-MX" smtClean="0"/>
              <a:t>‹Nº›</a:t>
            </a:fld>
            <a:endParaRPr lang="es-MX"/>
          </a:p>
        </p:txBody>
      </p:sp>
    </p:spTree>
    <p:extLst>
      <p:ext uri="{BB962C8B-B14F-4D97-AF65-F5344CB8AC3E}">
        <p14:creationId xmlns:p14="http://schemas.microsoft.com/office/powerpoint/2010/main" val="18609294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1DC2C1BA-F1B5-4432-9651-B5164B517AC9}" type="datetimeFigureOut">
              <a:rPr lang="es-MX" smtClean="0"/>
              <a:t>12/09/2022</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5901DBFA-6BE2-4328-A9ED-FB8F44C5CE63}" type="slidenum">
              <a:rPr lang="es-MX" smtClean="0"/>
              <a:t>‹Nº›</a:t>
            </a:fld>
            <a:endParaRPr lang="es-MX"/>
          </a:p>
        </p:txBody>
      </p:sp>
    </p:spTree>
    <p:extLst>
      <p:ext uri="{BB962C8B-B14F-4D97-AF65-F5344CB8AC3E}">
        <p14:creationId xmlns:p14="http://schemas.microsoft.com/office/powerpoint/2010/main" val="41456770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1DC2C1BA-F1B5-4432-9651-B5164B517AC9}" type="datetimeFigureOut">
              <a:rPr lang="es-MX" smtClean="0"/>
              <a:t>12/09/2022</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5901DBFA-6BE2-4328-A9ED-FB8F44C5CE63}" type="slidenum">
              <a:rPr lang="es-MX" smtClean="0"/>
              <a:t>‹Nº›</a:t>
            </a:fld>
            <a:endParaRPr lang="es-MX"/>
          </a:p>
        </p:txBody>
      </p:sp>
    </p:spTree>
    <p:extLst>
      <p:ext uri="{BB962C8B-B14F-4D97-AF65-F5344CB8AC3E}">
        <p14:creationId xmlns:p14="http://schemas.microsoft.com/office/powerpoint/2010/main" val="32782395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1DC2C1BA-F1B5-4432-9651-B5164B517AC9}" type="datetimeFigureOut">
              <a:rPr lang="es-MX" smtClean="0"/>
              <a:t>12/09/2022</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5901DBFA-6BE2-4328-A9ED-FB8F44C5CE63}" type="slidenum">
              <a:rPr lang="es-MX" smtClean="0"/>
              <a:t>‹Nº›</a:t>
            </a:fld>
            <a:endParaRPr lang="es-MX"/>
          </a:p>
        </p:txBody>
      </p:sp>
    </p:spTree>
    <p:extLst>
      <p:ext uri="{BB962C8B-B14F-4D97-AF65-F5344CB8AC3E}">
        <p14:creationId xmlns:p14="http://schemas.microsoft.com/office/powerpoint/2010/main" val="37796786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C2C1BA-F1B5-4432-9651-B5164B517AC9}" type="datetimeFigureOut">
              <a:rPr lang="es-MX" smtClean="0"/>
              <a:t>12/09/2022</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5901DBFA-6BE2-4328-A9ED-FB8F44C5CE63}" type="slidenum">
              <a:rPr lang="es-MX" smtClean="0"/>
              <a:t>‹Nº›</a:t>
            </a:fld>
            <a:endParaRPr lang="es-MX"/>
          </a:p>
        </p:txBody>
      </p:sp>
    </p:spTree>
    <p:extLst>
      <p:ext uri="{BB962C8B-B14F-4D97-AF65-F5344CB8AC3E}">
        <p14:creationId xmlns:p14="http://schemas.microsoft.com/office/powerpoint/2010/main" val="11607252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1DC2C1BA-F1B5-4432-9651-B5164B517AC9}" type="datetimeFigureOut">
              <a:rPr lang="es-MX" smtClean="0"/>
              <a:t>12/09/2022</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5901DBFA-6BE2-4328-A9ED-FB8F44C5CE63}" type="slidenum">
              <a:rPr lang="es-MX" smtClean="0"/>
              <a:t>‹Nº›</a:t>
            </a:fld>
            <a:endParaRPr lang="es-MX"/>
          </a:p>
        </p:txBody>
      </p:sp>
    </p:spTree>
    <p:extLst>
      <p:ext uri="{BB962C8B-B14F-4D97-AF65-F5344CB8AC3E}">
        <p14:creationId xmlns:p14="http://schemas.microsoft.com/office/powerpoint/2010/main" val="23580252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1DC2C1BA-F1B5-4432-9651-B5164B517AC9}" type="datetimeFigureOut">
              <a:rPr lang="es-MX" smtClean="0"/>
              <a:t>12/09/2022</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5901DBFA-6BE2-4328-A9ED-FB8F44C5CE63}" type="slidenum">
              <a:rPr lang="es-MX" smtClean="0"/>
              <a:t>‹Nº›</a:t>
            </a:fld>
            <a:endParaRPr lang="es-MX"/>
          </a:p>
        </p:txBody>
      </p:sp>
    </p:spTree>
    <p:extLst>
      <p:ext uri="{BB962C8B-B14F-4D97-AF65-F5344CB8AC3E}">
        <p14:creationId xmlns:p14="http://schemas.microsoft.com/office/powerpoint/2010/main" val="22952125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C2C1BA-F1B5-4432-9651-B5164B517AC9}" type="datetimeFigureOut">
              <a:rPr lang="es-MX" smtClean="0"/>
              <a:t>12/09/2022</a:t>
            </a:fld>
            <a:endParaRPr lang="es-MX"/>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01DBFA-6BE2-4328-A9ED-FB8F44C5CE63}" type="slidenum">
              <a:rPr lang="es-MX" smtClean="0"/>
              <a:t>‹Nº›</a:t>
            </a:fld>
            <a:endParaRPr lang="es-MX"/>
          </a:p>
        </p:txBody>
      </p:sp>
    </p:spTree>
    <p:extLst>
      <p:ext uri="{BB962C8B-B14F-4D97-AF65-F5344CB8AC3E}">
        <p14:creationId xmlns:p14="http://schemas.microsoft.com/office/powerpoint/2010/main" val="4361089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Assessing the U.S. Climate in March 2021 | News | National Centers for  Environmental Information (NCEI)">
            <a:extLst>
              <a:ext uri="{FF2B5EF4-FFF2-40B4-BE49-F238E27FC236}">
                <a16:creationId xmlns:a16="http://schemas.microsoft.com/office/drawing/2014/main" id="{E2C2D5E9-9154-BC78-6FBB-E01E8572A1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40444" y="773724"/>
            <a:ext cx="4389488" cy="5444196"/>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a:extLst>
              <a:ext uri="{FF2B5EF4-FFF2-40B4-BE49-F238E27FC236}">
                <a16:creationId xmlns:a16="http://schemas.microsoft.com/office/drawing/2014/main" id="{80179A3E-5922-6CD8-A16D-A70C687D93F9}"/>
              </a:ext>
            </a:extLst>
          </p:cNvPr>
          <p:cNvSpPr txBox="1"/>
          <p:nvPr/>
        </p:nvSpPr>
        <p:spPr>
          <a:xfrm>
            <a:off x="-281358" y="1012325"/>
            <a:ext cx="5387934" cy="3385542"/>
          </a:xfrm>
          <a:prstGeom prst="rect">
            <a:avLst/>
          </a:prstGeom>
          <a:noFill/>
        </p:spPr>
        <p:txBody>
          <a:bodyPr wrap="square" rtlCol="0">
            <a:spAutoFit/>
          </a:bodyPr>
          <a:lstStyle/>
          <a:p>
            <a:pPr algn="ctr"/>
            <a:r>
              <a:rPr lang="es-MX" sz="4000" b="1" dirty="0" err="1">
                <a:solidFill>
                  <a:srgbClr val="990099"/>
                </a:solidFill>
                <a:latin typeface="Arial" panose="020B0604020202020204" pitchFamily="34" charset="0"/>
                <a:cs typeface="Arial" panose="020B0604020202020204" pitchFamily="34" charset="0"/>
              </a:rPr>
              <a:t>Lesson</a:t>
            </a:r>
            <a:r>
              <a:rPr lang="es-MX" sz="4000" b="1" dirty="0">
                <a:solidFill>
                  <a:srgbClr val="990099"/>
                </a:solidFill>
                <a:latin typeface="Arial" panose="020B0604020202020204" pitchFamily="34" charset="0"/>
                <a:cs typeface="Arial" panose="020B0604020202020204" pitchFamily="34" charset="0"/>
              </a:rPr>
              <a:t> 3</a:t>
            </a:r>
          </a:p>
          <a:p>
            <a:pPr algn="ctr"/>
            <a:endParaRPr lang="es-MX" sz="4000" b="1" dirty="0">
              <a:solidFill>
                <a:srgbClr val="990099"/>
              </a:solidFill>
              <a:latin typeface="Arial" panose="020B0604020202020204" pitchFamily="34" charset="0"/>
              <a:cs typeface="Arial" panose="020B0604020202020204" pitchFamily="34" charset="0"/>
            </a:endParaRPr>
          </a:p>
          <a:p>
            <a:pPr algn="ctr"/>
            <a:r>
              <a:rPr lang="es-MX" sz="3600" b="1" dirty="0">
                <a:solidFill>
                  <a:srgbClr val="990099"/>
                </a:solidFill>
                <a:latin typeface="Arial" panose="020B0604020202020204" pitchFamily="34" charset="0"/>
                <a:cs typeface="Arial" panose="020B0604020202020204" pitchFamily="34" charset="0"/>
              </a:rPr>
              <a:t>Saltillo</a:t>
            </a:r>
          </a:p>
          <a:p>
            <a:pPr algn="ctr"/>
            <a:r>
              <a:rPr lang="es-MX" sz="3300" b="1" dirty="0" err="1">
                <a:solidFill>
                  <a:srgbClr val="990099"/>
                </a:solidFill>
                <a:latin typeface="Arial" panose="020B0604020202020204" pitchFamily="34" charset="0"/>
                <a:cs typeface="Arial" panose="020B0604020202020204" pitchFamily="34" charset="0"/>
              </a:rPr>
              <a:t>is</a:t>
            </a:r>
            <a:r>
              <a:rPr lang="es-MX" sz="3300" b="1" dirty="0">
                <a:solidFill>
                  <a:srgbClr val="990099"/>
                </a:solidFill>
                <a:latin typeface="Arial" panose="020B0604020202020204" pitchFamily="34" charset="0"/>
                <a:cs typeface="Arial" panose="020B0604020202020204" pitchFamily="34" charset="0"/>
              </a:rPr>
              <a:t> a </a:t>
            </a:r>
            <a:r>
              <a:rPr lang="es-MX" sz="3300" b="1" dirty="0" err="1">
                <a:solidFill>
                  <a:srgbClr val="990099"/>
                </a:solidFill>
                <a:latin typeface="Arial" panose="020B0604020202020204" pitchFamily="34" charset="0"/>
                <a:cs typeface="Arial" panose="020B0604020202020204" pitchFamily="34" charset="0"/>
              </a:rPr>
              <a:t>small</a:t>
            </a:r>
            <a:r>
              <a:rPr lang="es-MX" sz="3300" b="1" dirty="0">
                <a:solidFill>
                  <a:srgbClr val="990099"/>
                </a:solidFill>
                <a:latin typeface="Arial" panose="020B0604020202020204" pitchFamily="34" charset="0"/>
                <a:cs typeface="Arial" panose="020B0604020202020204" pitchFamily="34" charset="0"/>
              </a:rPr>
              <a:t> </a:t>
            </a:r>
            <a:r>
              <a:rPr lang="es-MX" sz="3300" b="1" dirty="0" err="1">
                <a:solidFill>
                  <a:srgbClr val="990099"/>
                </a:solidFill>
                <a:latin typeface="Arial" panose="020B0604020202020204" pitchFamily="34" charset="0"/>
                <a:cs typeface="Arial" panose="020B0604020202020204" pitchFamily="34" charset="0"/>
              </a:rPr>
              <a:t>city</a:t>
            </a:r>
            <a:r>
              <a:rPr lang="es-MX" sz="3300" b="1" dirty="0">
                <a:solidFill>
                  <a:srgbClr val="990099"/>
                </a:solidFill>
                <a:latin typeface="Arial" panose="020B0604020202020204" pitchFamily="34" charset="0"/>
                <a:cs typeface="Arial" panose="020B0604020202020204" pitchFamily="34" charset="0"/>
              </a:rPr>
              <a:t>, </a:t>
            </a:r>
            <a:r>
              <a:rPr lang="es-MX" sz="3300" b="1" dirty="0" err="1">
                <a:solidFill>
                  <a:srgbClr val="990099"/>
                </a:solidFill>
                <a:latin typeface="Arial" panose="020B0604020202020204" pitchFamily="34" charset="0"/>
                <a:cs typeface="Arial" panose="020B0604020202020204" pitchFamily="34" charset="0"/>
              </a:rPr>
              <a:t>but</a:t>
            </a:r>
            <a:r>
              <a:rPr lang="es-MX" sz="3300" b="1" dirty="0">
                <a:solidFill>
                  <a:srgbClr val="990099"/>
                </a:solidFill>
                <a:latin typeface="Arial" panose="020B0604020202020204" pitchFamily="34" charset="0"/>
                <a:cs typeface="Arial" panose="020B0604020202020204" pitchFamily="34" charset="0"/>
              </a:rPr>
              <a:t> has </a:t>
            </a:r>
            <a:r>
              <a:rPr lang="es-MX" sz="3300" b="1" dirty="0" err="1">
                <a:solidFill>
                  <a:srgbClr val="990099"/>
                </a:solidFill>
                <a:latin typeface="Arial" panose="020B0604020202020204" pitchFamily="34" charset="0"/>
                <a:cs typeface="Arial" panose="020B0604020202020204" pitchFamily="34" charset="0"/>
              </a:rPr>
              <a:t>great</a:t>
            </a:r>
            <a:r>
              <a:rPr lang="es-MX" sz="3300" b="1" dirty="0">
                <a:solidFill>
                  <a:srgbClr val="990099"/>
                </a:solidFill>
                <a:latin typeface="Arial" panose="020B0604020202020204" pitchFamily="34" charset="0"/>
                <a:cs typeface="Arial" panose="020B0604020202020204" pitchFamily="34" charset="0"/>
              </a:rPr>
              <a:t> places </a:t>
            </a:r>
            <a:r>
              <a:rPr lang="es-MX" sz="3300" b="1" dirty="0" err="1">
                <a:solidFill>
                  <a:srgbClr val="990099"/>
                </a:solidFill>
                <a:latin typeface="Arial" panose="020B0604020202020204" pitchFamily="34" charset="0"/>
                <a:cs typeface="Arial" panose="020B0604020202020204" pitchFamily="34" charset="0"/>
              </a:rPr>
              <a:t>to</a:t>
            </a:r>
            <a:r>
              <a:rPr lang="es-MX" sz="3300" b="1" dirty="0">
                <a:solidFill>
                  <a:srgbClr val="990099"/>
                </a:solidFill>
                <a:latin typeface="Arial" panose="020B0604020202020204" pitchFamily="34" charset="0"/>
                <a:cs typeface="Arial" panose="020B0604020202020204" pitchFamily="34" charset="0"/>
              </a:rPr>
              <a:t> </a:t>
            </a:r>
            <a:r>
              <a:rPr lang="es-MX" sz="3300" b="1" dirty="0" err="1">
                <a:solidFill>
                  <a:srgbClr val="990099"/>
                </a:solidFill>
                <a:latin typeface="Arial" panose="020B0604020202020204" pitchFamily="34" charset="0"/>
                <a:cs typeface="Arial" panose="020B0604020202020204" pitchFamily="34" charset="0"/>
              </a:rPr>
              <a:t>visit</a:t>
            </a:r>
            <a:r>
              <a:rPr lang="es-MX" sz="3300" b="1" dirty="0">
                <a:solidFill>
                  <a:srgbClr val="990099"/>
                </a:solidFill>
                <a:latin typeface="Arial" panose="020B0604020202020204" pitchFamily="34" charset="0"/>
                <a:cs typeface="Arial" panose="020B0604020202020204" pitchFamily="34" charset="0"/>
              </a:rPr>
              <a:t>.</a:t>
            </a:r>
          </a:p>
          <a:p>
            <a:pPr algn="ctr"/>
            <a:endParaRPr lang="es-MX" sz="3200" b="1" dirty="0">
              <a:solidFill>
                <a:srgbClr val="990099"/>
              </a:solidFill>
              <a:latin typeface="Arial" panose="020B0604020202020204" pitchFamily="34" charset="0"/>
              <a:cs typeface="Arial" panose="020B0604020202020204" pitchFamily="34" charset="0"/>
            </a:endParaRPr>
          </a:p>
        </p:txBody>
      </p:sp>
      <p:sp>
        <p:nvSpPr>
          <p:cNvPr id="4" name="Rectángulo 3">
            <a:extLst>
              <a:ext uri="{FF2B5EF4-FFF2-40B4-BE49-F238E27FC236}">
                <a16:creationId xmlns:a16="http://schemas.microsoft.com/office/drawing/2014/main" id="{138E71F3-3E56-1AC4-1CD5-FAB704D00C1F}"/>
              </a:ext>
            </a:extLst>
          </p:cNvPr>
          <p:cNvSpPr/>
          <p:nvPr/>
        </p:nvSpPr>
        <p:spPr>
          <a:xfrm>
            <a:off x="0" y="0"/>
            <a:ext cx="9144000" cy="769441"/>
          </a:xfrm>
          <a:prstGeom prst="rect">
            <a:avLst/>
          </a:prstGeom>
          <a:solidFill>
            <a:srgbClr val="990099"/>
          </a:solidFill>
        </p:spPr>
        <p:txBody>
          <a:bodyPr wrap="square">
            <a:spAutoFit/>
          </a:bodyPr>
          <a:lstStyle/>
          <a:p>
            <a:pPr algn="ctr"/>
            <a:r>
              <a:rPr lang="es-MX" sz="4400" b="1" dirty="0">
                <a:solidFill>
                  <a:schemeClr val="bg1"/>
                </a:solidFill>
                <a:latin typeface="Arial" panose="020B0604020202020204" pitchFamily="34" charset="0"/>
                <a:cs typeface="Arial" panose="020B0604020202020204" pitchFamily="34" charset="0"/>
              </a:rPr>
              <a:t>UNIT 1  </a:t>
            </a:r>
          </a:p>
        </p:txBody>
      </p:sp>
      <p:sp>
        <p:nvSpPr>
          <p:cNvPr id="5" name="AutoShape 2" descr="Ideias de passeios para um roteiro de 5 dias em Paris - Mala de Viagem -  Dicas de viagem, gastronomia e roteiros completos">
            <a:extLst>
              <a:ext uri="{FF2B5EF4-FFF2-40B4-BE49-F238E27FC236}">
                <a16:creationId xmlns:a16="http://schemas.microsoft.com/office/drawing/2014/main" id="{1571DE3D-AEFA-0DAA-1E32-240B4901C6B7}"/>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6" name="CuadroTexto 5">
            <a:extLst>
              <a:ext uri="{FF2B5EF4-FFF2-40B4-BE49-F238E27FC236}">
                <a16:creationId xmlns:a16="http://schemas.microsoft.com/office/drawing/2014/main" id="{64C2C9B8-C63E-F56E-FF6F-9EDDA2DBD60B}"/>
              </a:ext>
            </a:extLst>
          </p:cNvPr>
          <p:cNvSpPr txBox="1"/>
          <p:nvPr/>
        </p:nvSpPr>
        <p:spPr>
          <a:xfrm>
            <a:off x="9588" y="5756064"/>
            <a:ext cx="9134412" cy="1092607"/>
          </a:xfrm>
          <a:prstGeom prst="rect">
            <a:avLst/>
          </a:prstGeom>
          <a:solidFill>
            <a:srgbClr val="990099"/>
          </a:solidFill>
        </p:spPr>
        <p:txBody>
          <a:bodyPr wrap="square" rtlCol="0">
            <a:spAutoFit/>
          </a:bodyPr>
          <a:lstStyle/>
          <a:p>
            <a:r>
              <a:rPr lang="es-MX" sz="2000" b="1" dirty="0">
                <a:solidFill>
                  <a:schemeClr val="bg1"/>
                </a:solidFill>
                <a:latin typeface="Arial" panose="020B0604020202020204" pitchFamily="34" charset="0"/>
                <a:cs typeface="Arial" panose="020B0604020202020204" pitchFamily="34" charset="0"/>
              </a:rPr>
              <a:t>LESSON OBJECTIVE:</a:t>
            </a:r>
          </a:p>
          <a:p>
            <a:pPr marL="285750" indent="-285750">
              <a:buFont typeface="Arial" panose="020B0604020202020204" pitchFamily="34" charset="0"/>
              <a:buChar char="•"/>
            </a:pPr>
            <a:r>
              <a:rPr lang="es-MX" sz="1500" b="1" dirty="0" err="1">
                <a:solidFill>
                  <a:schemeClr val="bg1"/>
                </a:solidFill>
                <a:latin typeface="Arial" panose="020B0604020202020204" pitchFamily="34" charset="0"/>
                <a:cs typeface="Arial" panose="020B0604020202020204" pitchFamily="34" charset="0"/>
              </a:rPr>
              <a:t>Learn</a:t>
            </a:r>
            <a:r>
              <a:rPr lang="es-MX" sz="1500" b="1" dirty="0">
                <a:solidFill>
                  <a:schemeClr val="bg1"/>
                </a:solidFill>
                <a:latin typeface="Arial" panose="020B0604020202020204" pitchFamily="34" charset="0"/>
                <a:cs typeface="Arial" panose="020B0604020202020204" pitchFamily="34" charset="0"/>
              </a:rPr>
              <a:t> </a:t>
            </a:r>
            <a:r>
              <a:rPr lang="es-MX" sz="1500" b="1" dirty="0" err="1">
                <a:solidFill>
                  <a:schemeClr val="bg1"/>
                </a:solidFill>
                <a:latin typeface="Arial" panose="020B0604020202020204" pitchFamily="34" charset="0"/>
                <a:cs typeface="Arial" panose="020B0604020202020204" pitchFamily="34" charset="0"/>
              </a:rPr>
              <a:t>what</a:t>
            </a:r>
            <a:r>
              <a:rPr lang="es-MX" sz="1500" b="1" dirty="0">
                <a:solidFill>
                  <a:schemeClr val="bg1"/>
                </a:solidFill>
                <a:latin typeface="Arial" panose="020B0604020202020204" pitchFamily="34" charset="0"/>
                <a:cs typeface="Arial" panose="020B0604020202020204" pitchFamily="34" charset="0"/>
              </a:rPr>
              <a:t> </a:t>
            </a:r>
            <a:r>
              <a:rPr lang="es-MX" sz="1500" b="1" dirty="0" err="1">
                <a:solidFill>
                  <a:schemeClr val="bg1"/>
                </a:solidFill>
                <a:latin typeface="Arial" panose="020B0604020202020204" pitchFamily="34" charset="0"/>
                <a:cs typeface="Arial" panose="020B0604020202020204" pitchFamily="34" charset="0"/>
              </a:rPr>
              <a:t>is</a:t>
            </a:r>
            <a:r>
              <a:rPr lang="es-MX" sz="1500" b="1" dirty="0">
                <a:solidFill>
                  <a:schemeClr val="bg1"/>
                </a:solidFill>
                <a:latin typeface="Arial" panose="020B0604020202020204" pitchFamily="34" charset="0"/>
                <a:cs typeface="Arial" panose="020B0604020202020204" pitchFamily="34" charset="0"/>
              </a:rPr>
              <a:t> a </a:t>
            </a:r>
            <a:r>
              <a:rPr lang="es-MX" sz="1500" b="1" i="1" dirty="0">
                <a:solidFill>
                  <a:schemeClr val="bg1"/>
                </a:solidFill>
                <a:latin typeface="Arial" panose="020B0604020202020204" pitchFamily="34" charset="0"/>
                <a:cs typeface="Arial" panose="020B0604020202020204" pitchFamily="34" charset="0"/>
              </a:rPr>
              <a:t>landmark</a:t>
            </a:r>
            <a:r>
              <a:rPr lang="es-MX" sz="1500" b="1" dirty="0">
                <a:solidFill>
                  <a:schemeClr val="bg1"/>
                </a:solidFill>
                <a:latin typeface="Arial" panose="020B0604020202020204" pitchFamily="34" charset="0"/>
                <a:cs typeface="Arial" panose="020B0604020202020204" pitchFamily="34" charset="0"/>
              </a:rPr>
              <a:t>.</a:t>
            </a:r>
          </a:p>
          <a:p>
            <a:pPr marL="285750" indent="-285750">
              <a:buFont typeface="Arial" panose="020B0604020202020204" pitchFamily="34" charset="0"/>
              <a:buChar char="•"/>
            </a:pPr>
            <a:r>
              <a:rPr lang="es-MX" sz="1500" b="1" dirty="0" err="1">
                <a:solidFill>
                  <a:schemeClr val="bg1"/>
                </a:solidFill>
                <a:latin typeface="Arial" panose="020B0604020202020204" pitchFamily="34" charset="0"/>
                <a:cs typeface="Arial" panose="020B0604020202020204" pitchFamily="34" charset="0"/>
              </a:rPr>
              <a:t>Remind</a:t>
            </a:r>
            <a:r>
              <a:rPr lang="es-MX" sz="1500" b="1" dirty="0">
                <a:solidFill>
                  <a:schemeClr val="bg1"/>
                </a:solidFill>
                <a:latin typeface="Arial" panose="020B0604020202020204" pitchFamily="34" charset="0"/>
                <a:cs typeface="Arial" panose="020B0604020202020204" pitchFamily="34" charset="0"/>
              </a:rPr>
              <a:t>  </a:t>
            </a:r>
            <a:r>
              <a:rPr lang="es-MX" sz="1500" b="1" dirty="0" err="1">
                <a:solidFill>
                  <a:schemeClr val="bg1"/>
                </a:solidFill>
                <a:latin typeface="Arial" panose="020B0604020202020204" pitchFamily="34" charset="0"/>
                <a:cs typeface="Arial" panose="020B0604020202020204" pitchFamily="34" charset="0"/>
              </a:rPr>
              <a:t>the</a:t>
            </a:r>
            <a:r>
              <a:rPr lang="es-MX" sz="1500" b="1" dirty="0">
                <a:solidFill>
                  <a:schemeClr val="bg1"/>
                </a:solidFill>
                <a:latin typeface="Arial" panose="020B0604020202020204" pitchFamily="34" charset="0"/>
                <a:cs typeface="Arial" panose="020B0604020202020204" pitchFamily="34" charset="0"/>
              </a:rPr>
              <a:t> use </a:t>
            </a:r>
            <a:r>
              <a:rPr lang="es-MX" sz="1500" b="1" dirty="0" err="1">
                <a:solidFill>
                  <a:schemeClr val="bg1"/>
                </a:solidFill>
                <a:latin typeface="Arial" panose="020B0604020202020204" pitchFamily="34" charset="0"/>
                <a:cs typeface="Arial" panose="020B0604020202020204" pitchFamily="34" charset="0"/>
              </a:rPr>
              <a:t>of</a:t>
            </a:r>
            <a:r>
              <a:rPr lang="es-MX" sz="1500" b="1" dirty="0">
                <a:solidFill>
                  <a:schemeClr val="bg1"/>
                </a:solidFill>
                <a:latin typeface="Arial" panose="020B0604020202020204" pitchFamily="34" charset="0"/>
                <a:cs typeface="Arial" panose="020B0604020202020204" pitchFamily="34" charset="0"/>
              </a:rPr>
              <a:t> </a:t>
            </a:r>
            <a:r>
              <a:rPr lang="es-MX" sz="1500" b="1" i="1" dirty="0" err="1">
                <a:solidFill>
                  <a:schemeClr val="bg1"/>
                </a:solidFill>
                <a:latin typeface="Arial" panose="020B0604020202020204" pitchFamily="34" charset="0"/>
                <a:cs typeface="Arial" panose="020B0604020202020204" pitchFamily="34" charset="0"/>
              </a:rPr>
              <a:t>is</a:t>
            </a:r>
            <a:r>
              <a:rPr lang="es-MX" sz="1500" b="1" dirty="0">
                <a:solidFill>
                  <a:schemeClr val="bg1"/>
                </a:solidFill>
                <a:latin typeface="Arial" panose="020B0604020202020204" pitchFamily="34" charset="0"/>
                <a:cs typeface="Arial" panose="020B0604020202020204" pitchFamily="34" charset="0"/>
              </a:rPr>
              <a:t> and </a:t>
            </a:r>
            <a:r>
              <a:rPr lang="es-MX" sz="1500" b="1" i="1" dirty="0">
                <a:solidFill>
                  <a:schemeClr val="bg1"/>
                </a:solidFill>
                <a:latin typeface="Arial" panose="020B0604020202020204" pitchFamily="34" charset="0"/>
                <a:cs typeface="Arial" panose="020B0604020202020204" pitchFamily="34" charset="0"/>
              </a:rPr>
              <a:t>has</a:t>
            </a:r>
            <a:r>
              <a:rPr lang="es-MX" sz="1500" b="1" dirty="0">
                <a:solidFill>
                  <a:schemeClr val="bg1"/>
                </a:solidFill>
                <a:latin typeface="Arial" panose="020B0604020202020204" pitchFamily="34" charset="0"/>
                <a:cs typeface="Arial" panose="020B0604020202020204" pitchFamily="34" charset="0"/>
              </a:rPr>
              <a:t>.</a:t>
            </a:r>
          </a:p>
          <a:p>
            <a:pPr marL="285750" indent="-285750">
              <a:buFont typeface="Arial" panose="020B0604020202020204" pitchFamily="34" charset="0"/>
              <a:buChar char="•"/>
            </a:pPr>
            <a:r>
              <a:rPr lang="es-MX" sz="1500" b="1" dirty="0" err="1">
                <a:solidFill>
                  <a:schemeClr val="bg1"/>
                </a:solidFill>
                <a:latin typeface="Arial" panose="020B0604020202020204" pitchFamily="34" charset="0"/>
                <a:cs typeface="Arial" panose="020B0604020202020204" pitchFamily="34" charset="0"/>
              </a:rPr>
              <a:t>Learn</a:t>
            </a:r>
            <a:r>
              <a:rPr lang="es-MX" sz="1500" b="1" dirty="0">
                <a:solidFill>
                  <a:schemeClr val="bg1"/>
                </a:solidFill>
                <a:latin typeface="Arial" panose="020B0604020202020204" pitchFamily="34" charset="0"/>
                <a:cs typeface="Arial" panose="020B0604020202020204" pitchFamily="34" charset="0"/>
              </a:rPr>
              <a:t> and </a:t>
            </a:r>
            <a:r>
              <a:rPr lang="es-MX" sz="1500" b="1" dirty="0" err="1">
                <a:solidFill>
                  <a:schemeClr val="bg1"/>
                </a:solidFill>
                <a:latin typeface="Arial" panose="020B0604020202020204" pitchFamily="34" charset="0"/>
                <a:cs typeface="Arial" panose="020B0604020202020204" pitchFamily="34" charset="0"/>
              </a:rPr>
              <a:t>practice</a:t>
            </a:r>
            <a:r>
              <a:rPr lang="es-MX" sz="1500" b="1" dirty="0">
                <a:solidFill>
                  <a:schemeClr val="bg1"/>
                </a:solidFill>
                <a:latin typeface="Arial" panose="020B0604020202020204" pitchFamily="34" charset="0"/>
                <a:cs typeface="Arial" panose="020B0604020202020204" pitchFamily="34" charset="0"/>
              </a:rPr>
              <a:t> </a:t>
            </a:r>
            <a:r>
              <a:rPr lang="es-MX" sz="1500" b="1" dirty="0" err="1">
                <a:solidFill>
                  <a:schemeClr val="bg1"/>
                </a:solidFill>
                <a:latin typeface="Arial" panose="020B0604020202020204" pitchFamily="34" charset="0"/>
                <a:cs typeface="Arial" panose="020B0604020202020204" pitchFamily="34" charset="0"/>
              </a:rPr>
              <a:t>the</a:t>
            </a:r>
            <a:r>
              <a:rPr lang="es-MX" sz="1500" b="1" dirty="0">
                <a:solidFill>
                  <a:schemeClr val="bg1"/>
                </a:solidFill>
                <a:latin typeface="Arial" panose="020B0604020202020204" pitchFamily="34" charset="0"/>
                <a:cs typeface="Arial" panose="020B0604020202020204" pitchFamily="34" charset="0"/>
              </a:rPr>
              <a:t> use </a:t>
            </a:r>
            <a:r>
              <a:rPr lang="es-MX" sz="1500" b="1" dirty="0" err="1">
                <a:solidFill>
                  <a:schemeClr val="bg1"/>
                </a:solidFill>
                <a:latin typeface="Arial" panose="020B0604020202020204" pitchFamily="34" charset="0"/>
                <a:cs typeface="Arial" panose="020B0604020202020204" pitchFamily="34" charset="0"/>
              </a:rPr>
              <a:t>of</a:t>
            </a:r>
            <a:r>
              <a:rPr lang="es-MX" sz="1500" b="1" dirty="0">
                <a:solidFill>
                  <a:schemeClr val="bg1"/>
                </a:solidFill>
                <a:latin typeface="Arial" panose="020B0604020202020204" pitchFamily="34" charset="0"/>
                <a:cs typeface="Arial" panose="020B0604020202020204" pitchFamily="34" charset="0"/>
              </a:rPr>
              <a:t> </a:t>
            </a:r>
            <a:r>
              <a:rPr lang="es-MX" sz="1500" b="1" i="1" dirty="0" err="1">
                <a:solidFill>
                  <a:schemeClr val="bg1"/>
                </a:solidFill>
                <a:latin typeface="Arial" panose="020B0604020202020204" pitchFamily="34" charset="0"/>
                <a:cs typeface="Arial" panose="020B0604020202020204" pitchFamily="34" charset="0"/>
              </a:rPr>
              <a:t>conjuctions</a:t>
            </a:r>
            <a:r>
              <a:rPr lang="es-MX" sz="1500" b="1" dirty="0">
                <a:solidFill>
                  <a:schemeClr val="bg1"/>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7324117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2DC4E7E5-542D-FC02-5377-F3D95B89DD15}"/>
              </a:ext>
            </a:extLst>
          </p:cNvPr>
          <p:cNvSpPr txBox="1"/>
          <p:nvPr/>
        </p:nvSpPr>
        <p:spPr>
          <a:xfrm>
            <a:off x="56270" y="0"/>
            <a:ext cx="4863832" cy="461665"/>
          </a:xfrm>
          <a:prstGeom prst="rect">
            <a:avLst/>
          </a:prstGeom>
          <a:noFill/>
        </p:spPr>
        <p:txBody>
          <a:bodyPr wrap="none" rtlCol="0">
            <a:spAutoFit/>
          </a:bodyPr>
          <a:lstStyle/>
          <a:p>
            <a:r>
              <a:rPr lang="es-MX" sz="2400" b="1" dirty="0" err="1">
                <a:latin typeface="Arial" panose="020B0604020202020204" pitchFamily="34" charset="0"/>
                <a:cs typeface="Arial" panose="020B0604020202020204" pitchFamily="34" charset="0"/>
              </a:rPr>
              <a:t>Speaking</a:t>
            </a:r>
            <a:r>
              <a:rPr lang="es-MX" sz="2400" b="1" dirty="0">
                <a:latin typeface="Arial" panose="020B0604020202020204" pitchFamily="34" charset="0"/>
                <a:cs typeface="Arial" panose="020B0604020202020204" pitchFamily="34" charset="0"/>
              </a:rPr>
              <a:t> </a:t>
            </a:r>
            <a:r>
              <a:rPr lang="es-MX" sz="2400" b="1" dirty="0" err="1">
                <a:latin typeface="Arial" panose="020B0604020202020204" pitchFamily="34" charset="0"/>
                <a:cs typeface="Arial" panose="020B0604020202020204" pitchFamily="34" charset="0"/>
              </a:rPr>
              <a:t>practice</a:t>
            </a:r>
            <a:r>
              <a:rPr lang="es-MX" sz="2400" b="1" dirty="0">
                <a:latin typeface="Arial" panose="020B0604020202020204" pitchFamily="34" charset="0"/>
                <a:cs typeface="Arial" panose="020B0604020202020204" pitchFamily="34" charset="0"/>
              </a:rPr>
              <a:t> “</a:t>
            </a:r>
            <a:r>
              <a:rPr lang="es-MX" sz="2400" b="1" dirty="0" err="1">
                <a:latin typeface="Arial" panose="020B0604020202020204" pitchFamily="34" charset="0"/>
                <a:cs typeface="Arial" panose="020B0604020202020204" pitchFamily="34" charset="0"/>
              </a:rPr>
              <a:t>Landmarks</a:t>
            </a:r>
            <a:r>
              <a:rPr lang="es-MX" sz="2400" b="1" dirty="0">
                <a:latin typeface="Arial" panose="020B0604020202020204" pitchFamily="34" charset="0"/>
                <a:cs typeface="Arial" panose="020B0604020202020204" pitchFamily="34" charset="0"/>
              </a:rPr>
              <a:t>”</a:t>
            </a:r>
            <a:endParaRPr lang="es-MX" dirty="0"/>
          </a:p>
        </p:txBody>
      </p:sp>
      <p:cxnSp>
        <p:nvCxnSpPr>
          <p:cNvPr id="5" name="Conector recto 4">
            <a:extLst>
              <a:ext uri="{FF2B5EF4-FFF2-40B4-BE49-F238E27FC236}">
                <a16:creationId xmlns:a16="http://schemas.microsoft.com/office/drawing/2014/main" id="{8B692C9E-0594-28BB-E766-65E265E45762}"/>
              </a:ext>
            </a:extLst>
          </p:cNvPr>
          <p:cNvCxnSpPr/>
          <p:nvPr/>
        </p:nvCxnSpPr>
        <p:spPr>
          <a:xfrm>
            <a:off x="0" y="422030"/>
            <a:ext cx="9144000" cy="0"/>
          </a:xfrm>
          <a:prstGeom prst="line">
            <a:avLst/>
          </a:prstGeom>
          <a:ln w="57150">
            <a:solidFill>
              <a:srgbClr val="990099"/>
            </a:solidFill>
          </a:ln>
        </p:spPr>
        <p:style>
          <a:lnRef idx="1">
            <a:schemeClr val="accent1"/>
          </a:lnRef>
          <a:fillRef idx="0">
            <a:schemeClr val="accent1"/>
          </a:fillRef>
          <a:effectRef idx="0">
            <a:schemeClr val="accent1"/>
          </a:effectRef>
          <a:fontRef idx="minor">
            <a:schemeClr val="tx1"/>
          </a:fontRef>
        </p:style>
      </p:cxnSp>
      <p:sp>
        <p:nvSpPr>
          <p:cNvPr id="6" name="CuadroTexto 5">
            <a:extLst>
              <a:ext uri="{FF2B5EF4-FFF2-40B4-BE49-F238E27FC236}">
                <a16:creationId xmlns:a16="http://schemas.microsoft.com/office/drawing/2014/main" id="{7B803E36-9435-CE16-D054-A4C49683AA5D}"/>
              </a:ext>
            </a:extLst>
          </p:cNvPr>
          <p:cNvSpPr txBox="1"/>
          <p:nvPr/>
        </p:nvSpPr>
        <p:spPr>
          <a:xfrm>
            <a:off x="28136" y="422036"/>
            <a:ext cx="5499069" cy="646331"/>
          </a:xfrm>
          <a:prstGeom prst="rect">
            <a:avLst/>
          </a:prstGeom>
          <a:noFill/>
        </p:spPr>
        <p:txBody>
          <a:bodyPr wrap="none" rtlCol="0">
            <a:spAutoFit/>
          </a:bodyPr>
          <a:lstStyle/>
          <a:p>
            <a:r>
              <a:rPr lang="es-MX" dirty="0"/>
              <a:t>Talk </a:t>
            </a:r>
            <a:r>
              <a:rPr lang="es-MX" dirty="0" err="1"/>
              <a:t>about</a:t>
            </a:r>
            <a:r>
              <a:rPr lang="es-MX" dirty="0"/>
              <a:t> a local landmark in </a:t>
            </a:r>
            <a:r>
              <a:rPr lang="es-MX" dirty="0" err="1"/>
              <a:t>your</a:t>
            </a:r>
            <a:r>
              <a:rPr lang="es-MX" dirty="0"/>
              <a:t> country </a:t>
            </a:r>
          </a:p>
          <a:p>
            <a:r>
              <a:rPr lang="es-MX" dirty="0" err="1"/>
              <a:t>Give</a:t>
            </a:r>
            <a:r>
              <a:rPr lang="es-MX" dirty="0"/>
              <a:t> </a:t>
            </a:r>
            <a:r>
              <a:rPr lang="es-MX" dirty="0" err="1"/>
              <a:t>some</a:t>
            </a:r>
            <a:r>
              <a:rPr lang="es-MX" dirty="0"/>
              <a:t> </a:t>
            </a:r>
            <a:r>
              <a:rPr lang="es-MX" dirty="0" err="1"/>
              <a:t>sentences</a:t>
            </a:r>
            <a:r>
              <a:rPr lang="es-MX" dirty="0"/>
              <a:t>, use</a:t>
            </a:r>
            <a:r>
              <a:rPr lang="es-MX" b="1" i="1" dirty="0"/>
              <a:t> </a:t>
            </a:r>
            <a:r>
              <a:rPr lang="es-MX" b="1" i="1" dirty="0" err="1"/>
              <a:t>is</a:t>
            </a:r>
            <a:r>
              <a:rPr lang="es-MX" b="1" i="1" dirty="0"/>
              <a:t> </a:t>
            </a:r>
            <a:r>
              <a:rPr lang="es-MX" dirty="0" err="1"/>
              <a:t>or</a:t>
            </a:r>
            <a:r>
              <a:rPr lang="es-MX" dirty="0"/>
              <a:t> </a:t>
            </a:r>
            <a:r>
              <a:rPr lang="es-MX" b="1" i="1" dirty="0"/>
              <a:t>has </a:t>
            </a:r>
            <a:r>
              <a:rPr lang="es-MX" dirty="0" err="1"/>
              <a:t>to</a:t>
            </a:r>
            <a:r>
              <a:rPr lang="es-MX" dirty="0"/>
              <a:t> </a:t>
            </a:r>
            <a:r>
              <a:rPr lang="es-MX" dirty="0" err="1"/>
              <a:t>give</a:t>
            </a:r>
            <a:r>
              <a:rPr lang="es-MX" dirty="0"/>
              <a:t> a </a:t>
            </a:r>
            <a:r>
              <a:rPr lang="es-MX" dirty="0" err="1"/>
              <a:t>description</a:t>
            </a:r>
            <a:r>
              <a:rPr lang="es-MX" dirty="0"/>
              <a:t>.</a:t>
            </a:r>
          </a:p>
        </p:txBody>
      </p:sp>
      <p:sp>
        <p:nvSpPr>
          <p:cNvPr id="2" name="CuadroTexto 1">
            <a:extLst>
              <a:ext uri="{FF2B5EF4-FFF2-40B4-BE49-F238E27FC236}">
                <a16:creationId xmlns:a16="http://schemas.microsoft.com/office/drawing/2014/main" id="{4A574A11-3470-0739-8905-F12A330C783C}"/>
              </a:ext>
            </a:extLst>
          </p:cNvPr>
          <p:cNvSpPr txBox="1"/>
          <p:nvPr/>
        </p:nvSpPr>
        <p:spPr>
          <a:xfrm>
            <a:off x="775688" y="2690336"/>
            <a:ext cx="4003964" cy="1477328"/>
          </a:xfrm>
          <a:prstGeom prst="rect">
            <a:avLst/>
          </a:prstGeom>
          <a:noFill/>
        </p:spPr>
        <p:txBody>
          <a:bodyPr wrap="square" rtlCol="0">
            <a:spAutoFit/>
          </a:bodyPr>
          <a:lstStyle/>
          <a:p>
            <a:r>
              <a:rPr lang="es-MX" dirty="0"/>
              <a:t>Mazatlan </a:t>
            </a:r>
            <a:r>
              <a:rPr lang="es-MX" dirty="0" err="1"/>
              <a:t>is</a:t>
            </a:r>
            <a:r>
              <a:rPr lang="es-MX" dirty="0"/>
              <a:t> a </a:t>
            </a:r>
            <a:r>
              <a:rPr lang="es-MX" dirty="0" err="1"/>
              <a:t>city</a:t>
            </a:r>
            <a:r>
              <a:rPr lang="es-MX" dirty="0"/>
              <a:t> </a:t>
            </a:r>
            <a:r>
              <a:rPr lang="es-MX" dirty="0" err="1"/>
              <a:t>the</a:t>
            </a:r>
            <a:r>
              <a:rPr lang="es-MX" dirty="0"/>
              <a:t> </a:t>
            </a:r>
            <a:r>
              <a:rPr lang="es-MX" dirty="0" err="1"/>
              <a:t>mexico</a:t>
            </a:r>
            <a:r>
              <a:rPr lang="es-MX" dirty="0"/>
              <a:t>, </a:t>
            </a:r>
            <a:r>
              <a:rPr lang="es-MX" dirty="0" err="1"/>
              <a:t>Is</a:t>
            </a:r>
            <a:r>
              <a:rPr lang="es-MX" dirty="0"/>
              <a:t> a </a:t>
            </a:r>
            <a:r>
              <a:rPr lang="es-MX" dirty="0" err="1"/>
              <a:t>very</a:t>
            </a:r>
            <a:r>
              <a:rPr lang="es-MX" dirty="0"/>
              <a:t> popular </a:t>
            </a:r>
            <a:r>
              <a:rPr lang="es-MX" dirty="0" err="1"/>
              <a:t>city</a:t>
            </a:r>
            <a:r>
              <a:rPr lang="es-MX" dirty="0"/>
              <a:t> in </a:t>
            </a:r>
            <a:r>
              <a:rPr lang="es-MX" dirty="0" err="1"/>
              <a:t>the</a:t>
            </a:r>
            <a:r>
              <a:rPr lang="es-MX" dirty="0"/>
              <a:t> </a:t>
            </a:r>
            <a:r>
              <a:rPr lang="es-MX" dirty="0" err="1"/>
              <a:t>tourist</a:t>
            </a:r>
            <a:r>
              <a:rPr lang="es-MX" dirty="0"/>
              <a:t>, </a:t>
            </a:r>
            <a:r>
              <a:rPr lang="es-MX" dirty="0" err="1"/>
              <a:t>the</a:t>
            </a:r>
            <a:r>
              <a:rPr lang="es-MX" dirty="0"/>
              <a:t> </a:t>
            </a:r>
            <a:r>
              <a:rPr lang="es-MX" dirty="0" err="1"/>
              <a:t>city</a:t>
            </a:r>
            <a:r>
              <a:rPr lang="es-MX" dirty="0"/>
              <a:t> </a:t>
            </a:r>
            <a:r>
              <a:rPr lang="es-MX" dirty="0" err="1"/>
              <a:t>is</a:t>
            </a:r>
            <a:r>
              <a:rPr lang="es-MX" dirty="0"/>
              <a:t> a </a:t>
            </a:r>
            <a:r>
              <a:rPr lang="es-MX" dirty="0" err="1"/>
              <a:t>famous</a:t>
            </a:r>
            <a:r>
              <a:rPr lang="es-MX" dirty="0"/>
              <a:t> </a:t>
            </a:r>
            <a:r>
              <a:rPr lang="es-MX" dirty="0" err="1"/>
              <a:t>for</a:t>
            </a:r>
            <a:r>
              <a:rPr lang="es-MX" dirty="0"/>
              <a:t> </a:t>
            </a:r>
            <a:r>
              <a:rPr lang="es-MX" dirty="0" err="1"/>
              <a:t>the</a:t>
            </a:r>
            <a:r>
              <a:rPr lang="es-MX" dirty="0"/>
              <a:t> </a:t>
            </a:r>
            <a:r>
              <a:rPr lang="es-MX" dirty="0" err="1"/>
              <a:t>beach</a:t>
            </a:r>
            <a:r>
              <a:rPr lang="es-MX" dirty="0"/>
              <a:t> </a:t>
            </a:r>
            <a:r>
              <a:rPr lang="es-MX" dirty="0" err="1"/>
              <a:t>an</a:t>
            </a:r>
            <a:r>
              <a:rPr lang="es-MX" dirty="0"/>
              <a:t> </a:t>
            </a:r>
            <a:r>
              <a:rPr lang="es-MX" dirty="0" err="1"/>
              <a:t>the</a:t>
            </a:r>
            <a:r>
              <a:rPr lang="es-MX" dirty="0"/>
              <a:t> </a:t>
            </a:r>
            <a:r>
              <a:rPr lang="es-MX" dirty="0" err="1"/>
              <a:t>stores</a:t>
            </a:r>
            <a:r>
              <a:rPr lang="es-MX" dirty="0"/>
              <a:t> and </a:t>
            </a:r>
            <a:r>
              <a:rPr lang="es-MX" dirty="0" err="1"/>
              <a:t>buildings</a:t>
            </a:r>
            <a:r>
              <a:rPr lang="es-MX" dirty="0"/>
              <a:t>. Mazatlan has a </a:t>
            </a:r>
            <a:r>
              <a:rPr lang="es-MX" dirty="0" err="1"/>
              <a:t>many</a:t>
            </a:r>
            <a:r>
              <a:rPr lang="es-MX" dirty="0"/>
              <a:t> </a:t>
            </a:r>
            <a:r>
              <a:rPr lang="es-MX" dirty="0" err="1"/>
              <a:t>beautiful</a:t>
            </a:r>
            <a:r>
              <a:rPr lang="es-MX" dirty="0"/>
              <a:t> </a:t>
            </a:r>
            <a:r>
              <a:rPr lang="es-MX" dirty="0" err="1"/>
              <a:t>sunsets</a:t>
            </a:r>
            <a:r>
              <a:rPr lang="es-MX" dirty="0"/>
              <a:t> in </a:t>
            </a:r>
            <a:r>
              <a:rPr lang="es-MX" dirty="0" err="1"/>
              <a:t>the</a:t>
            </a:r>
            <a:r>
              <a:rPr lang="es-MX" dirty="0"/>
              <a:t> </a:t>
            </a:r>
            <a:r>
              <a:rPr lang="es-MX" dirty="0" err="1"/>
              <a:t>beach</a:t>
            </a:r>
            <a:r>
              <a:rPr lang="es-MX" dirty="0"/>
              <a:t>. </a:t>
            </a:r>
          </a:p>
        </p:txBody>
      </p:sp>
      <p:pic>
        <p:nvPicPr>
          <p:cNvPr id="3" name="Imagen 2">
            <a:extLst>
              <a:ext uri="{FF2B5EF4-FFF2-40B4-BE49-F238E27FC236}">
                <a16:creationId xmlns:a16="http://schemas.microsoft.com/office/drawing/2014/main" id="{DD279587-6B54-2432-4029-8C6747CDF75F}"/>
              </a:ext>
            </a:extLst>
          </p:cNvPr>
          <p:cNvPicPr>
            <a:picLocks noChangeAspect="1"/>
          </p:cNvPicPr>
          <p:nvPr/>
        </p:nvPicPr>
        <p:blipFill>
          <a:blip r:embed="rId2"/>
          <a:stretch>
            <a:fillRect/>
          </a:stretch>
        </p:blipFill>
        <p:spPr>
          <a:xfrm>
            <a:off x="5160818" y="1622700"/>
            <a:ext cx="3179618" cy="3699363"/>
          </a:xfrm>
          <a:prstGeom prst="rect">
            <a:avLst/>
          </a:prstGeom>
        </p:spPr>
      </p:pic>
    </p:spTree>
    <p:extLst>
      <p:ext uri="{BB962C8B-B14F-4D97-AF65-F5344CB8AC3E}">
        <p14:creationId xmlns:p14="http://schemas.microsoft.com/office/powerpoint/2010/main" val="1340354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CC900ACC-4A7A-145B-D2A3-D19A966AAEF6}"/>
              </a:ext>
            </a:extLst>
          </p:cNvPr>
          <p:cNvSpPr txBox="1"/>
          <p:nvPr/>
        </p:nvSpPr>
        <p:spPr>
          <a:xfrm>
            <a:off x="28136" y="422036"/>
            <a:ext cx="4684231" cy="369332"/>
          </a:xfrm>
          <a:prstGeom prst="rect">
            <a:avLst/>
          </a:prstGeom>
          <a:noFill/>
        </p:spPr>
        <p:txBody>
          <a:bodyPr wrap="none" rtlCol="0">
            <a:spAutoFit/>
          </a:bodyPr>
          <a:lstStyle/>
          <a:p>
            <a:r>
              <a:rPr lang="es-MX" dirty="0"/>
              <a:t>Complete </a:t>
            </a:r>
            <a:r>
              <a:rPr lang="es-MX" dirty="0" err="1"/>
              <a:t>the</a:t>
            </a:r>
            <a:r>
              <a:rPr lang="es-MX" dirty="0"/>
              <a:t> </a:t>
            </a:r>
            <a:r>
              <a:rPr lang="es-MX" dirty="0" err="1"/>
              <a:t>description</a:t>
            </a:r>
            <a:r>
              <a:rPr lang="es-MX" dirty="0"/>
              <a:t> </a:t>
            </a:r>
            <a:r>
              <a:rPr lang="es-MX" dirty="0" err="1"/>
              <a:t>of</a:t>
            </a:r>
            <a:r>
              <a:rPr lang="es-MX" dirty="0"/>
              <a:t> Paris </a:t>
            </a:r>
            <a:r>
              <a:rPr lang="es-MX" dirty="0" err="1"/>
              <a:t>with</a:t>
            </a:r>
            <a:r>
              <a:rPr lang="es-MX" b="1" i="1" dirty="0"/>
              <a:t> </a:t>
            </a:r>
            <a:r>
              <a:rPr lang="es-MX" b="1" i="1" dirty="0" err="1"/>
              <a:t>is</a:t>
            </a:r>
            <a:r>
              <a:rPr lang="es-MX" b="1" i="1" dirty="0"/>
              <a:t> </a:t>
            </a:r>
            <a:r>
              <a:rPr lang="es-MX" dirty="0" err="1"/>
              <a:t>or</a:t>
            </a:r>
            <a:r>
              <a:rPr lang="es-MX" dirty="0"/>
              <a:t> </a:t>
            </a:r>
            <a:r>
              <a:rPr lang="es-MX" b="1" i="1" dirty="0"/>
              <a:t>has.</a:t>
            </a:r>
          </a:p>
        </p:txBody>
      </p:sp>
      <p:sp>
        <p:nvSpPr>
          <p:cNvPr id="5" name="CuadroTexto 4">
            <a:extLst>
              <a:ext uri="{FF2B5EF4-FFF2-40B4-BE49-F238E27FC236}">
                <a16:creationId xmlns:a16="http://schemas.microsoft.com/office/drawing/2014/main" id="{71F51EF8-8252-6B06-0571-9250C83A4944}"/>
              </a:ext>
            </a:extLst>
          </p:cNvPr>
          <p:cNvSpPr txBox="1"/>
          <p:nvPr/>
        </p:nvSpPr>
        <p:spPr>
          <a:xfrm>
            <a:off x="2827608" y="42204"/>
            <a:ext cx="2043829" cy="369332"/>
          </a:xfrm>
          <a:prstGeom prst="rect">
            <a:avLst/>
          </a:prstGeom>
          <a:noFill/>
        </p:spPr>
        <p:txBody>
          <a:bodyPr wrap="none" rtlCol="0">
            <a:spAutoFit/>
          </a:bodyPr>
          <a:lstStyle/>
          <a:p>
            <a:r>
              <a:rPr lang="es-MX" dirty="0" err="1"/>
              <a:t>Workbook</a:t>
            </a:r>
            <a:r>
              <a:rPr lang="es-MX" dirty="0"/>
              <a:t> </a:t>
            </a:r>
            <a:r>
              <a:rPr lang="es-MX" dirty="0" err="1"/>
              <a:t>pg</a:t>
            </a:r>
            <a:r>
              <a:rPr lang="es-MX" dirty="0"/>
              <a:t> 3 ex 5</a:t>
            </a:r>
          </a:p>
        </p:txBody>
      </p:sp>
      <p:sp>
        <p:nvSpPr>
          <p:cNvPr id="6" name="CuadroTexto 5">
            <a:extLst>
              <a:ext uri="{FF2B5EF4-FFF2-40B4-BE49-F238E27FC236}">
                <a16:creationId xmlns:a16="http://schemas.microsoft.com/office/drawing/2014/main" id="{940BE06C-ADFA-3C33-C5B7-F1078F98C97F}"/>
              </a:ext>
            </a:extLst>
          </p:cNvPr>
          <p:cNvSpPr txBox="1"/>
          <p:nvPr/>
        </p:nvSpPr>
        <p:spPr>
          <a:xfrm>
            <a:off x="56270" y="0"/>
            <a:ext cx="3076483" cy="461665"/>
          </a:xfrm>
          <a:prstGeom prst="rect">
            <a:avLst/>
          </a:prstGeom>
          <a:noFill/>
        </p:spPr>
        <p:txBody>
          <a:bodyPr wrap="none" rtlCol="0">
            <a:spAutoFit/>
          </a:bodyPr>
          <a:lstStyle/>
          <a:p>
            <a:r>
              <a:rPr lang="es-MX" sz="2400" b="1" dirty="0" err="1">
                <a:latin typeface="Arial" panose="020B0604020202020204" pitchFamily="34" charset="0"/>
                <a:cs typeface="Arial" panose="020B0604020202020204" pitchFamily="34" charset="0"/>
              </a:rPr>
              <a:t>Grammar</a:t>
            </a:r>
            <a:r>
              <a:rPr lang="es-MX" sz="2400" b="1" dirty="0">
                <a:latin typeface="Arial" panose="020B0604020202020204" pitchFamily="34" charset="0"/>
                <a:cs typeface="Arial" panose="020B0604020202020204" pitchFamily="34" charset="0"/>
              </a:rPr>
              <a:t> </a:t>
            </a:r>
            <a:r>
              <a:rPr lang="es-MX" sz="2400" b="1" dirty="0" err="1">
                <a:latin typeface="Arial" panose="020B0604020202020204" pitchFamily="34" charset="0"/>
                <a:cs typeface="Arial" panose="020B0604020202020204" pitchFamily="34" charset="0"/>
              </a:rPr>
              <a:t>practice</a:t>
            </a:r>
            <a:r>
              <a:rPr lang="es-MX" sz="2400" b="1" dirty="0">
                <a:latin typeface="Arial" panose="020B0604020202020204" pitchFamily="34" charset="0"/>
                <a:cs typeface="Arial" panose="020B0604020202020204" pitchFamily="34" charset="0"/>
              </a:rPr>
              <a:t>  </a:t>
            </a:r>
            <a:endParaRPr lang="es-MX" dirty="0"/>
          </a:p>
        </p:txBody>
      </p:sp>
      <p:cxnSp>
        <p:nvCxnSpPr>
          <p:cNvPr id="8" name="Conector recto 7">
            <a:extLst>
              <a:ext uri="{FF2B5EF4-FFF2-40B4-BE49-F238E27FC236}">
                <a16:creationId xmlns:a16="http://schemas.microsoft.com/office/drawing/2014/main" id="{F4703EC2-D049-A0D8-E83A-FFA9429F85CC}"/>
              </a:ext>
            </a:extLst>
          </p:cNvPr>
          <p:cNvCxnSpPr/>
          <p:nvPr/>
        </p:nvCxnSpPr>
        <p:spPr>
          <a:xfrm>
            <a:off x="0" y="422030"/>
            <a:ext cx="9144000" cy="0"/>
          </a:xfrm>
          <a:prstGeom prst="line">
            <a:avLst/>
          </a:prstGeom>
          <a:ln w="57150">
            <a:solidFill>
              <a:srgbClr val="990099"/>
            </a:solidFill>
          </a:ln>
        </p:spPr>
        <p:style>
          <a:lnRef idx="1">
            <a:schemeClr val="accent1"/>
          </a:lnRef>
          <a:fillRef idx="0">
            <a:schemeClr val="accent1"/>
          </a:fillRef>
          <a:effectRef idx="0">
            <a:schemeClr val="accent1"/>
          </a:effectRef>
          <a:fontRef idx="minor">
            <a:schemeClr val="tx1"/>
          </a:fontRef>
        </p:style>
      </p:cxnSp>
      <p:pic>
        <p:nvPicPr>
          <p:cNvPr id="2" name="Imagen 1">
            <a:extLst>
              <a:ext uri="{FF2B5EF4-FFF2-40B4-BE49-F238E27FC236}">
                <a16:creationId xmlns:a16="http://schemas.microsoft.com/office/drawing/2014/main" id="{70A07CC3-73E0-B63F-3BA7-2EBB2A5E3AC3}"/>
              </a:ext>
            </a:extLst>
          </p:cNvPr>
          <p:cNvPicPr>
            <a:picLocks noChangeAspect="1"/>
          </p:cNvPicPr>
          <p:nvPr/>
        </p:nvPicPr>
        <p:blipFill>
          <a:blip r:embed="rId2"/>
          <a:stretch>
            <a:fillRect/>
          </a:stretch>
        </p:blipFill>
        <p:spPr>
          <a:xfrm rot="16200000">
            <a:off x="2000250" y="282196"/>
            <a:ext cx="5143500" cy="6858000"/>
          </a:xfrm>
          <a:prstGeom prst="rect">
            <a:avLst/>
          </a:prstGeom>
        </p:spPr>
      </p:pic>
    </p:spTree>
    <p:extLst>
      <p:ext uri="{BB962C8B-B14F-4D97-AF65-F5344CB8AC3E}">
        <p14:creationId xmlns:p14="http://schemas.microsoft.com/office/powerpoint/2010/main" val="14984345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4B4AF42D-40C2-41AE-6C6C-628435688C23}"/>
              </a:ext>
            </a:extLst>
          </p:cNvPr>
          <p:cNvSpPr txBox="1"/>
          <p:nvPr/>
        </p:nvSpPr>
        <p:spPr>
          <a:xfrm>
            <a:off x="2827607" y="42204"/>
            <a:ext cx="2397644" cy="369332"/>
          </a:xfrm>
          <a:prstGeom prst="rect">
            <a:avLst/>
          </a:prstGeom>
          <a:noFill/>
        </p:spPr>
        <p:txBody>
          <a:bodyPr wrap="none" rtlCol="0">
            <a:spAutoFit/>
          </a:bodyPr>
          <a:lstStyle/>
          <a:p>
            <a:r>
              <a:rPr lang="es-MX" dirty="0" err="1"/>
              <a:t>Studentbook</a:t>
            </a:r>
            <a:r>
              <a:rPr lang="es-MX" dirty="0"/>
              <a:t> </a:t>
            </a:r>
            <a:r>
              <a:rPr lang="es-MX" dirty="0" err="1"/>
              <a:t>pg</a:t>
            </a:r>
            <a:r>
              <a:rPr lang="es-MX" dirty="0"/>
              <a:t> 82 ex 2</a:t>
            </a:r>
          </a:p>
        </p:txBody>
      </p:sp>
      <p:sp>
        <p:nvSpPr>
          <p:cNvPr id="7" name="CuadroTexto 6">
            <a:extLst>
              <a:ext uri="{FF2B5EF4-FFF2-40B4-BE49-F238E27FC236}">
                <a16:creationId xmlns:a16="http://schemas.microsoft.com/office/drawing/2014/main" id="{CACE2747-5A95-2C11-6ED3-FBAFB79469BD}"/>
              </a:ext>
            </a:extLst>
          </p:cNvPr>
          <p:cNvSpPr txBox="1"/>
          <p:nvPr/>
        </p:nvSpPr>
        <p:spPr>
          <a:xfrm>
            <a:off x="56270" y="0"/>
            <a:ext cx="3076483" cy="461665"/>
          </a:xfrm>
          <a:prstGeom prst="rect">
            <a:avLst/>
          </a:prstGeom>
          <a:noFill/>
        </p:spPr>
        <p:txBody>
          <a:bodyPr wrap="none" rtlCol="0">
            <a:spAutoFit/>
          </a:bodyPr>
          <a:lstStyle/>
          <a:p>
            <a:r>
              <a:rPr lang="es-MX" sz="2400" b="1" dirty="0" err="1">
                <a:latin typeface="Arial" panose="020B0604020202020204" pitchFamily="34" charset="0"/>
                <a:cs typeface="Arial" panose="020B0604020202020204" pitchFamily="34" charset="0"/>
              </a:rPr>
              <a:t>Grammar</a:t>
            </a:r>
            <a:r>
              <a:rPr lang="es-MX" sz="2400" b="1" dirty="0">
                <a:latin typeface="Arial" panose="020B0604020202020204" pitchFamily="34" charset="0"/>
                <a:cs typeface="Arial" panose="020B0604020202020204" pitchFamily="34" charset="0"/>
              </a:rPr>
              <a:t> </a:t>
            </a:r>
            <a:r>
              <a:rPr lang="es-MX" sz="2400" b="1" dirty="0" err="1">
                <a:latin typeface="Arial" panose="020B0604020202020204" pitchFamily="34" charset="0"/>
                <a:cs typeface="Arial" panose="020B0604020202020204" pitchFamily="34" charset="0"/>
              </a:rPr>
              <a:t>practice</a:t>
            </a:r>
            <a:r>
              <a:rPr lang="es-MX" sz="2400" b="1" dirty="0">
                <a:latin typeface="Arial" panose="020B0604020202020204" pitchFamily="34" charset="0"/>
                <a:cs typeface="Arial" panose="020B0604020202020204" pitchFamily="34" charset="0"/>
              </a:rPr>
              <a:t>  </a:t>
            </a:r>
            <a:endParaRPr lang="es-MX" dirty="0"/>
          </a:p>
        </p:txBody>
      </p:sp>
      <p:cxnSp>
        <p:nvCxnSpPr>
          <p:cNvPr id="8" name="Conector recto 7">
            <a:extLst>
              <a:ext uri="{FF2B5EF4-FFF2-40B4-BE49-F238E27FC236}">
                <a16:creationId xmlns:a16="http://schemas.microsoft.com/office/drawing/2014/main" id="{C92B179E-3E2F-BBAA-DAC9-0FB2A588D1DA}"/>
              </a:ext>
            </a:extLst>
          </p:cNvPr>
          <p:cNvCxnSpPr/>
          <p:nvPr/>
        </p:nvCxnSpPr>
        <p:spPr>
          <a:xfrm>
            <a:off x="0" y="422030"/>
            <a:ext cx="9144000" cy="0"/>
          </a:xfrm>
          <a:prstGeom prst="line">
            <a:avLst/>
          </a:prstGeom>
          <a:ln w="57150">
            <a:solidFill>
              <a:srgbClr val="990099"/>
            </a:solidFill>
          </a:ln>
        </p:spPr>
        <p:style>
          <a:lnRef idx="1">
            <a:schemeClr val="accent1"/>
          </a:lnRef>
          <a:fillRef idx="0">
            <a:schemeClr val="accent1"/>
          </a:fillRef>
          <a:effectRef idx="0">
            <a:schemeClr val="accent1"/>
          </a:effectRef>
          <a:fontRef idx="minor">
            <a:schemeClr val="tx1"/>
          </a:fontRef>
        </p:style>
      </p:cxnSp>
      <p:pic>
        <p:nvPicPr>
          <p:cNvPr id="9" name="Imagen 8">
            <a:extLst>
              <a:ext uri="{FF2B5EF4-FFF2-40B4-BE49-F238E27FC236}">
                <a16:creationId xmlns:a16="http://schemas.microsoft.com/office/drawing/2014/main" id="{2150A860-1E08-BECB-8F18-ABAC80A56DB6}"/>
              </a:ext>
            </a:extLst>
          </p:cNvPr>
          <p:cNvPicPr>
            <a:picLocks noChangeAspect="1"/>
          </p:cNvPicPr>
          <p:nvPr/>
        </p:nvPicPr>
        <p:blipFill rotWithShape="1">
          <a:blip r:embed="rId2"/>
          <a:srcRect l="12308" t="29435" r="24922" b="55685"/>
          <a:stretch/>
        </p:blipFill>
        <p:spPr>
          <a:xfrm>
            <a:off x="28136" y="562709"/>
            <a:ext cx="9003322" cy="1645919"/>
          </a:xfrm>
          <a:prstGeom prst="rect">
            <a:avLst/>
          </a:prstGeom>
        </p:spPr>
      </p:pic>
      <p:pic>
        <p:nvPicPr>
          <p:cNvPr id="2" name="Imagen 1">
            <a:extLst>
              <a:ext uri="{FF2B5EF4-FFF2-40B4-BE49-F238E27FC236}">
                <a16:creationId xmlns:a16="http://schemas.microsoft.com/office/drawing/2014/main" id="{8C96B85A-BD66-E592-36A5-5B2F43F4260D}"/>
              </a:ext>
            </a:extLst>
          </p:cNvPr>
          <p:cNvPicPr>
            <a:picLocks noChangeAspect="1"/>
          </p:cNvPicPr>
          <p:nvPr/>
        </p:nvPicPr>
        <p:blipFill rotWithShape="1">
          <a:blip r:embed="rId3"/>
          <a:srcRect r="33142"/>
          <a:stretch/>
        </p:blipFill>
        <p:spPr>
          <a:xfrm rot="16200000">
            <a:off x="2810381" y="936634"/>
            <a:ext cx="3438832" cy="6858000"/>
          </a:xfrm>
          <a:prstGeom prst="rect">
            <a:avLst/>
          </a:prstGeom>
        </p:spPr>
      </p:pic>
    </p:spTree>
    <p:extLst>
      <p:ext uri="{BB962C8B-B14F-4D97-AF65-F5344CB8AC3E}">
        <p14:creationId xmlns:p14="http://schemas.microsoft.com/office/powerpoint/2010/main" val="33935195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a:extLst>
              <a:ext uri="{FF2B5EF4-FFF2-40B4-BE49-F238E27FC236}">
                <a16:creationId xmlns:a16="http://schemas.microsoft.com/office/drawing/2014/main" id="{03192CAC-054E-B276-D497-C681698B1A8F}"/>
              </a:ext>
            </a:extLst>
          </p:cNvPr>
          <p:cNvSpPr txBox="1"/>
          <p:nvPr/>
        </p:nvSpPr>
        <p:spPr>
          <a:xfrm>
            <a:off x="-2" y="478302"/>
            <a:ext cx="5627080" cy="353943"/>
          </a:xfrm>
          <a:prstGeom prst="rect">
            <a:avLst/>
          </a:prstGeom>
          <a:noFill/>
        </p:spPr>
        <p:txBody>
          <a:bodyPr wrap="square" rtlCol="0">
            <a:spAutoFit/>
          </a:bodyPr>
          <a:lstStyle/>
          <a:p>
            <a:r>
              <a:rPr lang="es-MX" sz="1700" dirty="0" err="1"/>
              <a:t>Choose</a:t>
            </a:r>
            <a:r>
              <a:rPr lang="es-MX" sz="1700" dirty="0"/>
              <a:t> </a:t>
            </a:r>
            <a:r>
              <a:rPr lang="es-MX" sz="1700" dirty="0" err="1"/>
              <a:t>the</a:t>
            </a:r>
            <a:r>
              <a:rPr lang="es-MX" sz="1700" dirty="0"/>
              <a:t> </a:t>
            </a:r>
            <a:r>
              <a:rPr lang="es-MX" sz="1700" dirty="0" err="1"/>
              <a:t>correct</a:t>
            </a:r>
            <a:r>
              <a:rPr lang="es-MX" sz="1700" dirty="0"/>
              <a:t> </a:t>
            </a:r>
            <a:r>
              <a:rPr lang="es-MX" sz="1700" dirty="0" err="1"/>
              <a:t>conjuctions</a:t>
            </a:r>
            <a:r>
              <a:rPr lang="es-MX" sz="1700" dirty="0"/>
              <a:t> and </a:t>
            </a:r>
            <a:r>
              <a:rPr lang="es-MX" sz="1700" dirty="0" err="1"/>
              <a:t>rewrite</a:t>
            </a:r>
            <a:r>
              <a:rPr lang="es-MX" sz="1700" dirty="0"/>
              <a:t> </a:t>
            </a:r>
            <a:r>
              <a:rPr lang="es-MX" sz="1700" dirty="0" err="1"/>
              <a:t>the</a:t>
            </a:r>
            <a:r>
              <a:rPr lang="es-MX" sz="1700" dirty="0"/>
              <a:t> </a:t>
            </a:r>
            <a:r>
              <a:rPr lang="es-MX" sz="1700" dirty="0" err="1"/>
              <a:t>sentences</a:t>
            </a:r>
            <a:r>
              <a:rPr lang="es-MX" sz="1700" dirty="0"/>
              <a:t>.</a:t>
            </a:r>
          </a:p>
        </p:txBody>
      </p:sp>
      <p:sp>
        <p:nvSpPr>
          <p:cNvPr id="9" name="CuadroTexto 8">
            <a:extLst>
              <a:ext uri="{FF2B5EF4-FFF2-40B4-BE49-F238E27FC236}">
                <a16:creationId xmlns:a16="http://schemas.microsoft.com/office/drawing/2014/main" id="{4816FB9C-839F-A0E0-D6CA-17EB7ADEC259}"/>
              </a:ext>
            </a:extLst>
          </p:cNvPr>
          <p:cNvSpPr txBox="1"/>
          <p:nvPr/>
        </p:nvSpPr>
        <p:spPr>
          <a:xfrm>
            <a:off x="2869810" y="28136"/>
            <a:ext cx="2288640" cy="369332"/>
          </a:xfrm>
          <a:prstGeom prst="rect">
            <a:avLst/>
          </a:prstGeom>
          <a:noFill/>
        </p:spPr>
        <p:txBody>
          <a:bodyPr wrap="none" rtlCol="0">
            <a:spAutoFit/>
          </a:bodyPr>
          <a:lstStyle/>
          <a:p>
            <a:r>
              <a:rPr lang="es-MX" dirty="0" err="1"/>
              <a:t>Studentbook</a:t>
            </a:r>
            <a:r>
              <a:rPr lang="es-MX" dirty="0"/>
              <a:t> </a:t>
            </a:r>
            <a:r>
              <a:rPr lang="es-MX" dirty="0" err="1"/>
              <a:t>pg</a:t>
            </a:r>
            <a:r>
              <a:rPr lang="es-MX" dirty="0"/>
              <a:t> 3 ex B</a:t>
            </a:r>
          </a:p>
        </p:txBody>
      </p:sp>
      <p:sp>
        <p:nvSpPr>
          <p:cNvPr id="11" name="CuadroTexto 10">
            <a:extLst>
              <a:ext uri="{FF2B5EF4-FFF2-40B4-BE49-F238E27FC236}">
                <a16:creationId xmlns:a16="http://schemas.microsoft.com/office/drawing/2014/main" id="{28A3BB40-FF25-AE6F-AE31-4F479B012650}"/>
              </a:ext>
            </a:extLst>
          </p:cNvPr>
          <p:cNvSpPr txBox="1"/>
          <p:nvPr/>
        </p:nvSpPr>
        <p:spPr>
          <a:xfrm>
            <a:off x="56270" y="0"/>
            <a:ext cx="3076483" cy="461665"/>
          </a:xfrm>
          <a:prstGeom prst="rect">
            <a:avLst/>
          </a:prstGeom>
          <a:noFill/>
        </p:spPr>
        <p:txBody>
          <a:bodyPr wrap="none" rtlCol="0">
            <a:spAutoFit/>
          </a:bodyPr>
          <a:lstStyle/>
          <a:p>
            <a:r>
              <a:rPr lang="es-MX" sz="2400" b="1" dirty="0" err="1">
                <a:latin typeface="Arial" panose="020B0604020202020204" pitchFamily="34" charset="0"/>
                <a:cs typeface="Arial" panose="020B0604020202020204" pitchFamily="34" charset="0"/>
              </a:rPr>
              <a:t>Grammar</a:t>
            </a:r>
            <a:r>
              <a:rPr lang="es-MX" sz="2400" b="1" dirty="0">
                <a:latin typeface="Arial" panose="020B0604020202020204" pitchFamily="34" charset="0"/>
                <a:cs typeface="Arial" panose="020B0604020202020204" pitchFamily="34" charset="0"/>
              </a:rPr>
              <a:t> </a:t>
            </a:r>
            <a:r>
              <a:rPr lang="es-MX" sz="2400" b="1" dirty="0" err="1">
                <a:latin typeface="Arial" panose="020B0604020202020204" pitchFamily="34" charset="0"/>
                <a:cs typeface="Arial" panose="020B0604020202020204" pitchFamily="34" charset="0"/>
              </a:rPr>
              <a:t>practice</a:t>
            </a:r>
            <a:r>
              <a:rPr lang="es-MX" sz="2400" b="1" dirty="0">
                <a:latin typeface="Arial" panose="020B0604020202020204" pitchFamily="34" charset="0"/>
                <a:cs typeface="Arial" panose="020B0604020202020204" pitchFamily="34" charset="0"/>
              </a:rPr>
              <a:t>  </a:t>
            </a:r>
            <a:endParaRPr lang="es-MX" dirty="0"/>
          </a:p>
        </p:txBody>
      </p:sp>
      <p:cxnSp>
        <p:nvCxnSpPr>
          <p:cNvPr id="12" name="Conector recto 11">
            <a:extLst>
              <a:ext uri="{FF2B5EF4-FFF2-40B4-BE49-F238E27FC236}">
                <a16:creationId xmlns:a16="http://schemas.microsoft.com/office/drawing/2014/main" id="{25EEB094-6EFC-09FE-08A3-706529D3CFCA}"/>
              </a:ext>
            </a:extLst>
          </p:cNvPr>
          <p:cNvCxnSpPr/>
          <p:nvPr/>
        </p:nvCxnSpPr>
        <p:spPr>
          <a:xfrm>
            <a:off x="0" y="422030"/>
            <a:ext cx="9144000" cy="0"/>
          </a:xfrm>
          <a:prstGeom prst="line">
            <a:avLst/>
          </a:prstGeom>
          <a:ln w="57150">
            <a:solidFill>
              <a:srgbClr val="990099"/>
            </a:solidFill>
          </a:ln>
        </p:spPr>
        <p:style>
          <a:lnRef idx="1">
            <a:schemeClr val="accent1"/>
          </a:lnRef>
          <a:fillRef idx="0">
            <a:schemeClr val="accent1"/>
          </a:fillRef>
          <a:effectRef idx="0">
            <a:schemeClr val="accent1"/>
          </a:effectRef>
          <a:fontRef idx="minor">
            <a:schemeClr val="tx1"/>
          </a:fontRef>
        </p:style>
      </p:cxnSp>
      <p:pic>
        <p:nvPicPr>
          <p:cNvPr id="2" name="Imagen 1">
            <a:extLst>
              <a:ext uri="{FF2B5EF4-FFF2-40B4-BE49-F238E27FC236}">
                <a16:creationId xmlns:a16="http://schemas.microsoft.com/office/drawing/2014/main" id="{0CA6A981-C444-0B7C-60B9-4B0956F38ADC}"/>
              </a:ext>
            </a:extLst>
          </p:cNvPr>
          <p:cNvPicPr>
            <a:picLocks noChangeAspect="1"/>
          </p:cNvPicPr>
          <p:nvPr/>
        </p:nvPicPr>
        <p:blipFill>
          <a:blip r:embed="rId2"/>
          <a:stretch>
            <a:fillRect/>
          </a:stretch>
        </p:blipFill>
        <p:spPr>
          <a:xfrm rot="16200000">
            <a:off x="2000250" y="378948"/>
            <a:ext cx="5143500" cy="6858000"/>
          </a:xfrm>
          <a:prstGeom prst="rect">
            <a:avLst/>
          </a:prstGeom>
        </p:spPr>
      </p:pic>
    </p:spTree>
    <p:extLst>
      <p:ext uri="{BB962C8B-B14F-4D97-AF65-F5344CB8AC3E}">
        <p14:creationId xmlns:p14="http://schemas.microsoft.com/office/powerpoint/2010/main" val="26682780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8A38183B-715A-5E36-79A4-C879F8B0C5CD}"/>
              </a:ext>
            </a:extLst>
          </p:cNvPr>
          <p:cNvSpPr txBox="1"/>
          <p:nvPr/>
        </p:nvSpPr>
        <p:spPr>
          <a:xfrm>
            <a:off x="84407" y="548642"/>
            <a:ext cx="8890782" cy="369332"/>
          </a:xfrm>
          <a:prstGeom prst="rect">
            <a:avLst/>
          </a:prstGeom>
          <a:noFill/>
        </p:spPr>
        <p:txBody>
          <a:bodyPr wrap="square" rtlCol="0">
            <a:spAutoFit/>
          </a:bodyPr>
          <a:lstStyle/>
          <a:p>
            <a:r>
              <a:rPr lang="es-MX" dirty="0" err="1"/>
              <a:t>Choose</a:t>
            </a:r>
            <a:r>
              <a:rPr lang="es-MX" dirty="0"/>
              <a:t> </a:t>
            </a:r>
            <a:r>
              <a:rPr lang="es-MX" dirty="0" err="1"/>
              <a:t>the</a:t>
            </a:r>
            <a:r>
              <a:rPr lang="es-MX" dirty="0"/>
              <a:t> </a:t>
            </a:r>
            <a:r>
              <a:rPr lang="es-MX" dirty="0" err="1"/>
              <a:t>correct</a:t>
            </a:r>
            <a:r>
              <a:rPr lang="es-MX" dirty="0"/>
              <a:t> </a:t>
            </a:r>
            <a:r>
              <a:rPr lang="es-MX" dirty="0" err="1"/>
              <a:t>questions</a:t>
            </a:r>
            <a:r>
              <a:rPr lang="es-MX" dirty="0"/>
              <a:t> </a:t>
            </a:r>
            <a:r>
              <a:rPr lang="es-MX" dirty="0" err="1"/>
              <a:t>to</a:t>
            </a:r>
            <a:r>
              <a:rPr lang="es-MX" dirty="0"/>
              <a:t> complete </a:t>
            </a:r>
            <a:r>
              <a:rPr lang="es-MX" dirty="0" err="1"/>
              <a:t>this</a:t>
            </a:r>
            <a:r>
              <a:rPr lang="es-MX" dirty="0"/>
              <a:t> </a:t>
            </a:r>
            <a:r>
              <a:rPr lang="es-MX" dirty="0" err="1"/>
              <a:t>conversation</a:t>
            </a:r>
            <a:r>
              <a:rPr lang="es-MX" dirty="0"/>
              <a:t>. </a:t>
            </a:r>
            <a:r>
              <a:rPr lang="es-MX" dirty="0" err="1"/>
              <a:t>Circle</a:t>
            </a:r>
            <a:r>
              <a:rPr lang="es-MX" dirty="0"/>
              <a:t> </a:t>
            </a:r>
            <a:r>
              <a:rPr lang="es-MX" dirty="0" err="1"/>
              <a:t>the</a:t>
            </a:r>
            <a:r>
              <a:rPr lang="es-MX" dirty="0"/>
              <a:t> </a:t>
            </a:r>
            <a:r>
              <a:rPr lang="es-MX" dirty="0" err="1"/>
              <a:t>conjuctions</a:t>
            </a:r>
            <a:r>
              <a:rPr lang="es-MX" dirty="0"/>
              <a:t> </a:t>
            </a:r>
            <a:r>
              <a:rPr lang="es-MX" dirty="0" err="1"/>
              <a:t>you</a:t>
            </a:r>
            <a:r>
              <a:rPr lang="es-MX" dirty="0"/>
              <a:t> </a:t>
            </a:r>
            <a:r>
              <a:rPr lang="es-MX" dirty="0" err="1"/>
              <a:t>find</a:t>
            </a:r>
            <a:r>
              <a:rPr lang="es-MX" dirty="0"/>
              <a:t>.</a:t>
            </a:r>
          </a:p>
        </p:txBody>
      </p:sp>
      <p:sp>
        <p:nvSpPr>
          <p:cNvPr id="5" name="CuadroTexto 4">
            <a:extLst>
              <a:ext uri="{FF2B5EF4-FFF2-40B4-BE49-F238E27FC236}">
                <a16:creationId xmlns:a16="http://schemas.microsoft.com/office/drawing/2014/main" id="{1B07A3B2-43AC-0258-660E-E5A18B562026}"/>
              </a:ext>
            </a:extLst>
          </p:cNvPr>
          <p:cNvSpPr txBox="1"/>
          <p:nvPr/>
        </p:nvSpPr>
        <p:spPr>
          <a:xfrm>
            <a:off x="2841673" y="42204"/>
            <a:ext cx="2043829" cy="369332"/>
          </a:xfrm>
          <a:prstGeom prst="rect">
            <a:avLst/>
          </a:prstGeom>
          <a:noFill/>
        </p:spPr>
        <p:txBody>
          <a:bodyPr wrap="none" rtlCol="0">
            <a:spAutoFit/>
          </a:bodyPr>
          <a:lstStyle/>
          <a:p>
            <a:r>
              <a:rPr lang="es-MX" dirty="0" err="1"/>
              <a:t>Workbook</a:t>
            </a:r>
            <a:r>
              <a:rPr lang="es-MX" dirty="0"/>
              <a:t> </a:t>
            </a:r>
            <a:r>
              <a:rPr lang="es-MX" dirty="0" err="1"/>
              <a:t>pg</a:t>
            </a:r>
            <a:r>
              <a:rPr lang="es-MX" dirty="0"/>
              <a:t> 1 ex 2</a:t>
            </a:r>
          </a:p>
        </p:txBody>
      </p:sp>
      <p:sp>
        <p:nvSpPr>
          <p:cNvPr id="7" name="CuadroTexto 6">
            <a:extLst>
              <a:ext uri="{FF2B5EF4-FFF2-40B4-BE49-F238E27FC236}">
                <a16:creationId xmlns:a16="http://schemas.microsoft.com/office/drawing/2014/main" id="{6B0A3CA7-2325-E80E-262A-C277621BB4E7}"/>
              </a:ext>
            </a:extLst>
          </p:cNvPr>
          <p:cNvSpPr txBox="1"/>
          <p:nvPr/>
        </p:nvSpPr>
        <p:spPr>
          <a:xfrm>
            <a:off x="56270" y="0"/>
            <a:ext cx="3076483" cy="461665"/>
          </a:xfrm>
          <a:prstGeom prst="rect">
            <a:avLst/>
          </a:prstGeom>
          <a:noFill/>
        </p:spPr>
        <p:txBody>
          <a:bodyPr wrap="none" rtlCol="0">
            <a:spAutoFit/>
          </a:bodyPr>
          <a:lstStyle/>
          <a:p>
            <a:r>
              <a:rPr lang="es-MX" sz="2400" b="1" dirty="0" err="1">
                <a:latin typeface="Arial" panose="020B0604020202020204" pitchFamily="34" charset="0"/>
                <a:cs typeface="Arial" panose="020B0604020202020204" pitchFamily="34" charset="0"/>
              </a:rPr>
              <a:t>Grammar</a:t>
            </a:r>
            <a:r>
              <a:rPr lang="es-MX" sz="2400" b="1" dirty="0">
                <a:latin typeface="Arial" panose="020B0604020202020204" pitchFamily="34" charset="0"/>
                <a:cs typeface="Arial" panose="020B0604020202020204" pitchFamily="34" charset="0"/>
              </a:rPr>
              <a:t> </a:t>
            </a:r>
            <a:r>
              <a:rPr lang="es-MX" sz="2400" b="1" dirty="0" err="1">
                <a:latin typeface="Arial" panose="020B0604020202020204" pitchFamily="34" charset="0"/>
                <a:cs typeface="Arial" panose="020B0604020202020204" pitchFamily="34" charset="0"/>
              </a:rPr>
              <a:t>practice</a:t>
            </a:r>
            <a:r>
              <a:rPr lang="es-MX" sz="2400" b="1" dirty="0">
                <a:latin typeface="Arial" panose="020B0604020202020204" pitchFamily="34" charset="0"/>
                <a:cs typeface="Arial" panose="020B0604020202020204" pitchFamily="34" charset="0"/>
              </a:rPr>
              <a:t>  </a:t>
            </a:r>
            <a:endParaRPr lang="es-MX" dirty="0"/>
          </a:p>
        </p:txBody>
      </p:sp>
      <p:cxnSp>
        <p:nvCxnSpPr>
          <p:cNvPr id="8" name="Conector recto 7">
            <a:extLst>
              <a:ext uri="{FF2B5EF4-FFF2-40B4-BE49-F238E27FC236}">
                <a16:creationId xmlns:a16="http://schemas.microsoft.com/office/drawing/2014/main" id="{9E00745A-7CFE-C1F2-184D-3F3AAE752F1B}"/>
              </a:ext>
            </a:extLst>
          </p:cNvPr>
          <p:cNvCxnSpPr/>
          <p:nvPr/>
        </p:nvCxnSpPr>
        <p:spPr>
          <a:xfrm>
            <a:off x="0" y="422030"/>
            <a:ext cx="9144000" cy="0"/>
          </a:xfrm>
          <a:prstGeom prst="line">
            <a:avLst/>
          </a:prstGeom>
          <a:ln w="57150">
            <a:solidFill>
              <a:srgbClr val="990099"/>
            </a:solidFill>
          </a:ln>
        </p:spPr>
        <p:style>
          <a:lnRef idx="1">
            <a:schemeClr val="accent1"/>
          </a:lnRef>
          <a:fillRef idx="0">
            <a:schemeClr val="accent1"/>
          </a:fillRef>
          <a:effectRef idx="0">
            <a:schemeClr val="accent1"/>
          </a:effectRef>
          <a:fontRef idx="minor">
            <a:schemeClr val="tx1"/>
          </a:fontRef>
        </p:style>
      </p:cxnSp>
      <p:pic>
        <p:nvPicPr>
          <p:cNvPr id="2" name="Imagen 1">
            <a:extLst>
              <a:ext uri="{FF2B5EF4-FFF2-40B4-BE49-F238E27FC236}">
                <a16:creationId xmlns:a16="http://schemas.microsoft.com/office/drawing/2014/main" id="{D01201EC-5FC7-AB62-02E1-B033DD4AB522}"/>
              </a:ext>
            </a:extLst>
          </p:cNvPr>
          <p:cNvPicPr>
            <a:picLocks noChangeAspect="1"/>
          </p:cNvPicPr>
          <p:nvPr/>
        </p:nvPicPr>
        <p:blipFill>
          <a:blip r:embed="rId2"/>
          <a:stretch>
            <a:fillRect/>
          </a:stretch>
        </p:blipFill>
        <p:spPr>
          <a:xfrm rot="16200000">
            <a:off x="1958048" y="651163"/>
            <a:ext cx="5143500" cy="6858000"/>
          </a:xfrm>
          <a:prstGeom prst="rect">
            <a:avLst/>
          </a:prstGeom>
        </p:spPr>
      </p:pic>
    </p:spTree>
    <p:extLst>
      <p:ext uri="{BB962C8B-B14F-4D97-AF65-F5344CB8AC3E}">
        <p14:creationId xmlns:p14="http://schemas.microsoft.com/office/powerpoint/2010/main" val="14157777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a:extLst>
              <a:ext uri="{FF2B5EF4-FFF2-40B4-BE49-F238E27FC236}">
                <a16:creationId xmlns:a16="http://schemas.microsoft.com/office/drawing/2014/main" id="{F0F92081-865C-81D3-7808-9D14D562C145}"/>
              </a:ext>
            </a:extLst>
          </p:cNvPr>
          <p:cNvSpPr txBox="1"/>
          <p:nvPr/>
        </p:nvSpPr>
        <p:spPr>
          <a:xfrm>
            <a:off x="84405" y="464230"/>
            <a:ext cx="5650393" cy="369332"/>
          </a:xfrm>
          <a:prstGeom prst="rect">
            <a:avLst/>
          </a:prstGeom>
          <a:noFill/>
        </p:spPr>
        <p:txBody>
          <a:bodyPr wrap="none" rtlCol="0">
            <a:spAutoFit/>
          </a:bodyPr>
          <a:lstStyle/>
          <a:p>
            <a:r>
              <a:rPr lang="es-MX" dirty="0" err="1"/>
              <a:t>Choose</a:t>
            </a:r>
            <a:r>
              <a:rPr lang="es-MX" dirty="0"/>
              <a:t> </a:t>
            </a:r>
            <a:r>
              <a:rPr lang="es-MX" dirty="0" err="1"/>
              <a:t>the</a:t>
            </a:r>
            <a:r>
              <a:rPr lang="es-MX" dirty="0"/>
              <a:t> </a:t>
            </a:r>
            <a:r>
              <a:rPr lang="es-MX" dirty="0" err="1"/>
              <a:t>correct</a:t>
            </a:r>
            <a:r>
              <a:rPr lang="es-MX" dirty="0"/>
              <a:t> </a:t>
            </a:r>
            <a:r>
              <a:rPr lang="es-MX" dirty="0" err="1"/>
              <a:t>conjuctions</a:t>
            </a:r>
            <a:r>
              <a:rPr lang="es-MX" dirty="0"/>
              <a:t> and </a:t>
            </a:r>
            <a:r>
              <a:rPr lang="es-MX" dirty="0" err="1"/>
              <a:t>rewrite</a:t>
            </a:r>
            <a:r>
              <a:rPr lang="es-MX" dirty="0"/>
              <a:t> </a:t>
            </a:r>
            <a:r>
              <a:rPr lang="es-MX" dirty="0" err="1"/>
              <a:t>the</a:t>
            </a:r>
            <a:r>
              <a:rPr lang="es-MX" dirty="0"/>
              <a:t> </a:t>
            </a:r>
            <a:r>
              <a:rPr lang="es-MX" dirty="0" err="1"/>
              <a:t>sentences</a:t>
            </a:r>
            <a:r>
              <a:rPr lang="es-MX" dirty="0"/>
              <a:t>.</a:t>
            </a:r>
          </a:p>
        </p:txBody>
      </p:sp>
      <p:sp>
        <p:nvSpPr>
          <p:cNvPr id="9" name="CuadroTexto 8">
            <a:extLst>
              <a:ext uri="{FF2B5EF4-FFF2-40B4-BE49-F238E27FC236}">
                <a16:creationId xmlns:a16="http://schemas.microsoft.com/office/drawing/2014/main" id="{20B2131F-4C61-B7B4-2AFE-D2D6B4C7308C}"/>
              </a:ext>
            </a:extLst>
          </p:cNvPr>
          <p:cNvSpPr txBox="1"/>
          <p:nvPr/>
        </p:nvSpPr>
        <p:spPr>
          <a:xfrm>
            <a:off x="2926079" y="56269"/>
            <a:ext cx="2043829" cy="369332"/>
          </a:xfrm>
          <a:prstGeom prst="rect">
            <a:avLst/>
          </a:prstGeom>
          <a:noFill/>
        </p:spPr>
        <p:txBody>
          <a:bodyPr wrap="none" rtlCol="0">
            <a:spAutoFit/>
          </a:bodyPr>
          <a:lstStyle/>
          <a:p>
            <a:r>
              <a:rPr lang="es-MX" dirty="0" err="1"/>
              <a:t>Workbook</a:t>
            </a:r>
            <a:r>
              <a:rPr lang="es-MX" dirty="0"/>
              <a:t> </a:t>
            </a:r>
            <a:r>
              <a:rPr lang="es-MX" dirty="0" err="1"/>
              <a:t>pg</a:t>
            </a:r>
            <a:r>
              <a:rPr lang="es-MX" dirty="0"/>
              <a:t> 2 ex 3</a:t>
            </a:r>
          </a:p>
        </p:txBody>
      </p:sp>
      <p:sp>
        <p:nvSpPr>
          <p:cNvPr id="11" name="CuadroTexto 10">
            <a:extLst>
              <a:ext uri="{FF2B5EF4-FFF2-40B4-BE49-F238E27FC236}">
                <a16:creationId xmlns:a16="http://schemas.microsoft.com/office/drawing/2014/main" id="{0A580C67-FF27-92B4-E8D9-8504AA5D5FAA}"/>
              </a:ext>
            </a:extLst>
          </p:cNvPr>
          <p:cNvSpPr txBox="1"/>
          <p:nvPr/>
        </p:nvSpPr>
        <p:spPr>
          <a:xfrm>
            <a:off x="56270" y="0"/>
            <a:ext cx="3076483" cy="461665"/>
          </a:xfrm>
          <a:prstGeom prst="rect">
            <a:avLst/>
          </a:prstGeom>
          <a:noFill/>
        </p:spPr>
        <p:txBody>
          <a:bodyPr wrap="none" rtlCol="0">
            <a:spAutoFit/>
          </a:bodyPr>
          <a:lstStyle/>
          <a:p>
            <a:r>
              <a:rPr lang="es-MX" sz="2400" b="1" dirty="0" err="1">
                <a:latin typeface="Arial" panose="020B0604020202020204" pitchFamily="34" charset="0"/>
                <a:cs typeface="Arial" panose="020B0604020202020204" pitchFamily="34" charset="0"/>
              </a:rPr>
              <a:t>Grammar</a:t>
            </a:r>
            <a:r>
              <a:rPr lang="es-MX" sz="2400" b="1" dirty="0">
                <a:latin typeface="Arial" panose="020B0604020202020204" pitchFamily="34" charset="0"/>
                <a:cs typeface="Arial" panose="020B0604020202020204" pitchFamily="34" charset="0"/>
              </a:rPr>
              <a:t> </a:t>
            </a:r>
            <a:r>
              <a:rPr lang="es-MX" sz="2400" b="1" dirty="0" err="1">
                <a:latin typeface="Arial" panose="020B0604020202020204" pitchFamily="34" charset="0"/>
                <a:cs typeface="Arial" panose="020B0604020202020204" pitchFamily="34" charset="0"/>
              </a:rPr>
              <a:t>practice</a:t>
            </a:r>
            <a:r>
              <a:rPr lang="es-MX" sz="2400" b="1" dirty="0">
                <a:latin typeface="Arial" panose="020B0604020202020204" pitchFamily="34" charset="0"/>
                <a:cs typeface="Arial" panose="020B0604020202020204" pitchFamily="34" charset="0"/>
              </a:rPr>
              <a:t>  </a:t>
            </a:r>
            <a:endParaRPr lang="es-MX" dirty="0"/>
          </a:p>
        </p:txBody>
      </p:sp>
      <p:cxnSp>
        <p:nvCxnSpPr>
          <p:cNvPr id="12" name="Conector recto 11">
            <a:extLst>
              <a:ext uri="{FF2B5EF4-FFF2-40B4-BE49-F238E27FC236}">
                <a16:creationId xmlns:a16="http://schemas.microsoft.com/office/drawing/2014/main" id="{B0F2C76F-3E2D-8F6E-C677-C0A7EC25623B}"/>
              </a:ext>
            </a:extLst>
          </p:cNvPr>
          <p:cNvCxnSpPr/>
          <p:nvPr/>
        </p:nvCxnSpPr>
        <p:spPr>
          <a:xfrm>
            <a:off x="0" y="422030"/>
            <a:ext cx="9144000" cy="0"/>
          </a:xfrm>
          <a:prstGeom prst="line">
            <a:avLst/>
          </a:prstGeom>
          <a:ln w="57150">
            <a:solidFill>
              <a:srgbClr val="990099"/>
            </a:solidFill>
          </a:ln>
        </p:spPr>
        <p:style>
          <a:lnRef idx="1">
            <a:schemeClr val="accent1"/>
          </a:lnRef>
          <a:fillRef idx="0">
            <a:schemeClr val="accent1"/>
          </a:fillRef>
          <a:effectRef idx="0">
            <a:schemeClr val="accent1"/>
          </a:effectRef>
          <a:fontRef idx="minor">
            <a:schemeClr val="tx1"/>
          </a:fontRef>
        </p:style>
      </p:cxnSp>
      <p:pic>
        <p:nvPicPr>
          <p:cNvPr id="2" name="Imagen 1">
            <a:extLst>
              <a:ext uri="{FF2B5EF4-FFF2-40B4-BE49-F238E27FC236}">
                <a16:creationId xmlns:a16="http://schemas.microsoft.com/office/drawing/2014/main" id="{A393D9D6-3A41-9A00-A798-A8ED3D3AE9AA}"/>
              </a:ext>
            </a:extLst>
          </p:cNvPr>
          <p:cNvPicPr>
            <a:picLocks noChangeAspect="1"/>
          </p:cNvPicPr>
          <p:nvPr/>
        </p:nvPicPr>
        <p:blipFill>
          <a:blip r:embed="rId2"/>
          <a:stretch>
            <a:fillRect/>
          </a:stretch>
        </p:blipFill>
        <p:spPr>
          <a:xfrm rot="16200000">
            <a:off x="1695450" y="435220"/>
            <a:ext cx="5143500" cy="6858000"/>
          </a:xfrm>
          <a:prstGeom prst="rect">
            <a:avLst/>
          </a:prstGeom>
        </p:spPr>
      </p:pic>
    </p:spTree>
    <p:extLst>
      <p:ext uri="{BB962C8B-B14F-4D97-AF65-F5344CB8AC3E}">
        <p14:creationId xmlns:p14="http://schemas.microsoft.com/office/powerpoint/2010/main" val="34121187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5F59EF2-89B7-064D-DCE4-48E719334B6A}"/>
              </a:ext>
            </a:extLst>
          </p:cNvPr>
          <p:cNvPicPr>
            <a:picLocks noChangeAspect="1"/>
          </p:cNvPicPr>
          <p:nvPr/>
        </p:nvPicPr>
        <p:blipFill rotWithShape="1">
          <a:blip r:embed="rId2"/>
          <a:srcRect l="51391" t="75072" r="21916" b="19514"/>
          <a:stretch/>
        </p:blipFill>
        <p:spPr>
          <a:xfrm>
            <a:off x="211012" y="1941345"/>
            <a:ext cx="6217921" cy="956603"/>
          </a:xfrm>
          <a:prstGeom prst="rect">
            <a:avLst/>
          </a:prstGeom>
        </p:spPr>
      </p:pic>
      <p:sp>
        <p:nvSpPr>
          <p:cNvPr id="4" name="CuadroTexto 3">
            <a:extLst>
              <a:ext uri="{FF2B5EF4-FFF2-40B4-BE49-F238E27FC236}">
                <a16:creationId xmlns:a16="http://schemas.microsoft.com/office/drawing/2014/main" id="{CC36BC5F-1A6C-534E-4FF6-C0F9672B404E}"/>
              </a:ext>
            </a:extLst>
          </p:cNvPr>
          <p:cNvSpPr txBox="1"/>
          <p:nvPr/>
        </p:nvSpPr>
        <p:spPr>
          <a:xfrm>
            <a:off x="2588453" y="56272"/>
            <a:ext cx="2287036" cy="369332"/>
          </a:xfrm>
          <a:prstGeom prst="rect">
            <a:avLst/>
          </a:prstGeom>
          <a:noFill/>
        </p:spPr>
        <p:txBody>
          <a:bodyPr wrap="none" rtlCol="0">
            <a:spAutoFit/>
          </a:bodyPr>
          <a:lstStyle/>
          <a:p>
            <a:r>
              <a:rPr lang="es-MX" dirty="0" err="1"/>
              <a:t>Studentbook</a:t>
            </a:r>
            <a:r>
              <a:rPr lang="es-MX" dirty="0"/>
              <a:t> </a:t>
            </a:r>
            <a:r>
              <a:rPr lang="es-MX" dirty="0" err="1"/>
              <a:t>pg</a:t>
            </a:r>
            <a:r>
              <a:rPr lang="es-MX" dirty="0"/>
              <a:t> 3 ex C</a:t>
            </a:r>
          </a:p>
        </p:txBody>
      </p:sp>
      <p:sp>
        <p:nvSpPr>
          <p:cNvPr id="6" name="CuadroTexto 5">
            <a:extLst>
              <a:ext uri="{FF2B5EF4-FFF2-40B4-BE49-F238E27FC236}">
                <a16:creationId xmlns:a16="http://schemas.microsoft.com/office/drawing/2014/main" id="{2AA2A736-0E57-CE5B-2C39-2367C493CF5F}"/>
              </a:ext>
            </a:extLst>
          </p:cNvPr>
          <p:cNvSpPr txBox="1"/>
          <p:nvPr/>
        </p:nvSpPr>
        <p:spPr>
          <a:xfrm>
            <a:off x="56270" y="0"/>
            <a:ext cx="2673361" cy="461665"/>
          </a:xfrm>
          <a:prstGeom prst="rect">
            <a:avLst/>
          </a:prstGeom>
          <a:noFill/>
        </p:spPr>
        <p:txBody>
          <a:bodyPr wrap="none" rtlCol="0">
            <a:spAutoFit/>
          </a:bodyPr>
          <a:lstStyle/>
          <a:p>
            <a:r>
              <a:rPr lang="es-MX" sz="2400" b="1" dirty="0" err="1">
                <a:latin typeface="Arial" panose="020B0604020202020204" pitchFamily="34" charset="0"/>
                <a:cs typeface="Arial" panose="020B0604020202020204" pitchFamily="34" charset="0"/>
              </a:rPr>
              <a:t>Writing</a:t>
            </a:r>
            <a:r>
              <a:rPr lang="es-MX" sz="2400" b="1" dirty="0">
                <a:latin typeface="Arial" panose="020B0604020202020204" pitchFamily="34" charset="0"/>
                <a:cs typeface="Arial" panose="020B0604020202020204" pitchFamily="34" charset="0"/>
              </a:rPr>
              <a:t> </a:t>
            </a:r>
            <a:r>
              <a:rPr lang="es-MX" sz="2400" b="1" dirty="0" err="1">
                <a:latin typeface="Arial" panose="020B0604020202020204" pitchFamily="34" charset="0"/>
                <a:cs typeface="Arial" panose="020B0604020202020204" pitchFamily="34" charset="0"/>
              </a:rPr>
              <a:t>practice</a:t>
            </a:r>
            <a:r>
              <a:rPr lang="es-MX" sz="2400" b="1" dirty="0">
                <a:latin typeface="Arial" panose="020B0604020202020204" pitchFamily="34" charset="0"/>
                <a:cs typeface="Arial" panose="020B0604020202020204" pitchFamily="34" charset="0"/>
              </a:rPr>
              <a:t>  </a:t>
            </a:r>
            <a:endParaRPr lang="es-MX" dirty="0"/>
          </a:p>
        </p:txBody>
      </p:sp>
      <p:cxnSp>
        <p:nvCxnSpPr>
          <p:cNvPr id="7" name="Conector recto 6">
            <a:extLst>
              <a:ext uri="{FF2B5EF4-FFF2-40B4-BE49-F238E27FC236}">
                <a16:creationId xmlns:a16="http://schemas.microsoft.com/office/drawing/2014/main" id="{81EF4A1D-6882-EF29-495D-73CA593EAFD1}"/>
              </a:ext>
            </a:extLst>
          </p:cNvPr>
          <p:cNvCxnSpPr/>
          <p:nvPr/>
        </p:nvCxnSpPr>
        <p:spPr>
          <a:xfrm>
            <a:off x="0" y="422030"/>
            <a:ext cx="9144000" cy="0"/>
          </a:xfrm>
          <a:prstGeom prst="line">
            <a:avLst/>
          </a:prstGeom>
          <a:ln w="57150">
            <a:solidFill>
              <a:srgbClr val="990099"/>
            </a:solidFill>
          </a:ln>
        </p:spPr>
        <p:style>
          <a:lnRef idx="1">
            <a:schemeClr val="accent1"/>
          </a:lnRef>
          <a:fillRef idx="0">
            <a:schemeClr val="accent1"/>
          </a:fillRef>
          <a:effectRef idx="0">
            <a:schemeClr val="accent1"/>
          </a:effectRef>
          <a:fontRef idx="minor">
            <a:schemeClr val="tx1"/>
          </a:fontRef>
        </p:style>
      </p:cxnSp>
      <p:sp>
        <p:nvSpPr>
          <p:cNvPr id="8" name="CuadroTexto 7">
            <a:extLst>
              <a:ext uri="{FF2B5EF4-FFF2-40B4-BE49-F238E27FC236}">
                <a16:creationId xmlns:a16="http://schemas.microsoft.com/office/drawing/2014/main" id="{7CF84B54-933D-6627-6CDF-CD89AF8C3F41}"/>
              </a:ext>
            </a:extLst>
          </p:cNvPr>
          <p:cNvSpPr txBox="1"/>
          <p:nvPr/>
        </p:nvSpPr>
        <p:spPr>
          <a:xfrm>
            <a:off x="1" y="534567"/>
            <a:ext cx="9144000" cy="646331"/>
          </a:xfrm>
          <a:prstGeom prst="rect">
            <a:avLst/>
          </a:prstGeom>
          <a:noFill/>
        </p:spPr>
        <p:txBody>
          <a:bodyPr wrap="square" rtlCol="0">
            <a:spAutoFit/>
          </a:bodyPr>
          <a:lstStyle/>
          <a:p>
            <a:r>
              <a:rPr lang="es-MX" dirty="0"/>
              <a:t>Describe </a:t>
            </a:r>
            <a:r>
              <a:rPr lang="es-MX" dirty="0" err="1"/>
              <a:t>one</a:t>
            </a:r>
            <a:r>
              <a:rPr lang="es-MX" dirty="0"/>
              <a:t> </a:t>
            </a:r>
            <a:r>
              <a:rPr lang="es-MX" dirty="0" err="1"/>
              <a:t>city</a:t>
            </a:r>
            <a:r>
              <a:rPr lang="es-MX" dirty="0"/>
              <a:t> </a:t>
            </a:r>
            <a:r>
              <a:rPr lang="es-MX" dirty="0" err="1"/>
              <a:t>or</a:t>
            </a:r>
            <a:r>
              <a:rPr lang="es-MX" dirty="0"/>
              <a:t> </a:t>
            </a:r>
            <a:r>
              <a:rPr lang="es-MX" dirty="0" err="1"/>
              <a:t>town</a:t>
            </a:r>
            <a:r>
              <a:rPr lang="es-MX" dirty="0"/>
              <a:t> in </a:t>
            </a:r>
            <a:r>
              <a:rPr lang="es-MX" dirty="0" err="1"/>
              <a:t>your</a:t>
            </a:r>
            <a:r>
              <a:rPr lang="es-MX" dirty="0"/>
              <a:t> country. </a:t>
            </a:r>
            <a:r>
              <a:rPr lang="es-MX" dirty="0" err="1"/>
              <a:t>State</a:t>
            </a:r>
            <a:r>
              <a:rPr lang="es-MX" dirty="0"/>
              <a:t> </a:t>
            </a:r>
            <a:r>
              <a:rPr lang="es-MX" dirty="0" err="1"/>
              <a:t>two</a:t>
            </a:r>
            <a:r>
              <a:rPr lang="es-MX" dirty="0"/>
              <a:t> positive </a:t>
            </a:r>
            <a:r>
              <a:rPr lang="es-MX" dirty="0" err="1"/>
              <a:t>features</a:t>
            </a:r>
            <a:r>
              <a:rPr lang="es-MX" dirty="0"/>
              <a:t> and </a:t>
            </a:r>
            <a:r>
              <a:rPr lang="es-MX" dirty="0" err="1"/>
              <a:t>one</a:t>
            </a:r>
            <a:r>
              <a:rPr lang="es-MX" dirty="0"/>
              <a:t> negative. (</a:t>
            </a:r>
            <a:r>
              <a:rPr lang="es-MX" dirty="0" err="1"/>
              <a:t>remind</a:t>
            </a:r>
            <a:r>
              <a:rPr lang="es-MX" dirty="0"/>
              <a:t> </a:t>
            </a:r>
            <a:r>
              <a:rPr lang="es-MX" dirty="0" err="1"/>
              <a:t>to</a:t>
            </a:r>
            <a:r>
              <a:rPr lang="es-MX" dirty="0"/>
              <a:t> use </a:t>
            </a:r>
            <a:r>
              <a:rPr lang="es-MX" dirty="0" err="1"/>
              <a:t>connectors</a:t>
            </a:r>
            <a:r>
              <a:rPr lang="es-MX" dirty="0"/>
              <a:t> </a:t>
            </a:r>
            <a:r>
              <a:rPr lang="es-MX" dirty="0" err="1"/>
              <a:t>to</a:t>
            </a:r>
            <a:r>
              <a:rPr lang="es-MX" dirty="0"/>
              <a:t> </a:t>
            </a:r>
            <a:r>
              <a:rPr lang="es-MX" dirty="0" err="1"/>
              <a:t>add</a:t>
            </a:r>
            <a:r>
              <a:rPr lang="es-MX" dirty="0"/>
              <a:t> </a:t>
            </a:r>
            <a:r>
              <a:rPr lang="es-MX" dirty="0" err="1"/>
              <a:t>or</a:t>
            </a:r>
            <a:r>
              <a:rPr lang="es-MX" dirty="0"/>
              <a:t> </a:t>
            </a:r>
            <a:r>
              <a:rPr lang="es-MX" dirty="0" err="1"/>
              <a:t>contrast</a:t>
            </a:r>
            <a:r>
              <a:rPr lang="es-MX" dirty="0"/>
              <a:t> </a:t>
            </a:r>
            <a:r>
              <a:rPr lang="es-MX" dirty="0" err="1"/>
              <a:t>information</a:t>
            </a:r>
            <a:r>
              <a:rPr lang="es-MX" dirty="0"/>
              <a:t>) </a:t>
            </a:r>
          </a:p>
        </p:txBody>
      </p:sp>
      <p:sp>
        <p:nvSpPr>
          <p:cNvPr id="10" name="CuadroTexto 9">
            <a:extLst>
              <a:ext uri="{FF2B5EF4-FFF2-40B4-BE49-F238E27FC236}">
                <a16:creationId xmlns:a16="http://schemas.microsoft.com/office/drawing/2014/main" id="{4D6249CA-C4F3-E095-6A01-263058043CA5}"/>
              </a:ext>
            </a:extLst>
          </p:cNvPr>
          <p:cNvSpPr txBox="1"/>
          <p:nvPr/>
        </p:nvSpPr>
        <p:spPr>
          <a:xfrm>
            <a:off x="28136" y="1505244"/>
            <a:ext cx="1105431" cy="369332"/>
          </a:xfrm>
          <a:prstGeom prst="rect">
            <a:avLst/>
          </a:prstGeom>
          <a:noFill/>
        </p:spPr>
        <p:txBody>
          <a:bodyPr wrap="none" rtlCol="0">
            <a:spAutoFit/>
          </a:bodyPr>
          <a:lstStyle/>
          <a:p>
            <a:r>
              <a:rPr lang="es-MX" dirty="0" err="1"/>
              <a:t>Example</a:t>
            </a:r>
            <a:r>
              <a:rPr lang="es-MX" dirty="0"/>
              <a:t>.-</a:t>
            </a:r>
          </a:p>
        </p:txBody>
      </p:sp>
      <p:sp>
        <p:nvSpPr>
          <p:cNvPr id="11" name="CuadroTexto 10">
            <a:extLst>
              <a:ext uri="{FF2B5EF4-FFF2-40B4-BE49-F238E27FC236}">
                <a16:creationId xmlns:a16="http://schemas.microsoft.com/office/drawing/2014/main" id="{B187FEEF-CCE5-BEA2-4B09-16E0D0AEC311}"/>
              </a:ext>
            </a:extLst>
          </p:cNvPr>
          <p:cNvSpPr txBox="1"/>
          <p:nvPr/>
        </p:nvSpPr>
        <p:spPr>
          <a:xfrm>
            <a:off x="105329" y="3049437"/>
            <a:ext cx="1770998" cy="369332"/>
          </a:xfrm>
          <a:prstGeom prst="rect">
            <a:avLst/>
          </a:prstGeom>
          <a:noFill/>
        </p:spPr>
        <p:txBody>
          <a:bodyPr wrap="none" rtlCol="0">
            <a:spAutoFit/>
          </a:bodyPr>
          <a:lstStyle/>
          <a:p>
            <a:r>
              <a:rPr lang="es-MX" dirty="0" err="1"/>
              <a:t>Your</a:t>
            </a:r>
            <a:r>
              <a:rPr lang="es-MX" dirty="0"/>
              <a:t> </a:t>
            </a:r>
            <a:r>
              <a:rPr lang="es-MX" dirty="0" err="1"/>
              <a:t>description</a:t>
            </a:r>
            <a:r>
              <a:rPr lang="es-MX" dirty="0"/>
              <a:t>:</a:t>
            </a:r>
          </a:p>
        </p:txBody>
      </p:sp>
      <p:pic>
        <p:nvPicPr>
          <p:cNvPr id="1026" name="Picture 2" descr="Singapore Country Profile - National Geographic Kids">
            <a:extLst>
              <a:ext uri="{FF2B5EF4-FFF2-40B4-BE49-F238E27FC236}">
                <a16:creationId xmlns:a16="http://schemas.microsoft.com/office/drawing/2014/main" id="{1E28533D-6EB6-89DB-0A13-0FE93591C6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76489" y="1180898"/>
            <a:ext cx="2492399" cy="2453713"/>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a:extLst>
              <a:ext uri="{FF2B5EF4-FFF2-40B4-BE49-F238E27FC236}">
                <a16:creationId xmlns:a16="http://schemas.microsoft.com/office/drawing/2014/main" id="{1576C0F0-847D-5192-3D19-85BE06616691}"/>
              </a:ext>
            </a:extLst>
          </p:cNvPr>
          <p:cNvSpPr txBox="1"/>
          <p:nvPr/>
        </p:nvSpPr>
        <p:spPr>
          <a:xfrm rot="10800000" flipH="1" flipV="1">
            <a:off x="105329" y="4015109"/>
            <a:ext cx="5613439" cy="2308324"/>
          </a:xfrm>
          <a:prstGeom prst="rect">
            <a:avLst/>
          </a:prstGeom>
          <a:noFill/>
        </p:spPr>
        <p:txBody>
          <a:bodyPr wrap="square" rtlCol="0">
            <a:spAutoFit/>
          </a:bodyPr>
          <a:lstStyle/>
          <a:p>
            <a:r>
              <a:rPr lang="es-MX" dirty="0"/>
              <a:t>1- Mazatlan </a:t>
            </a:r>
            <a:r>
              <a:rPr lang="es-MX" dirty="0" err="1"/>
              <a:t>is</a:t>
            </a:r>
            <a:r>
              <a:rPr lang="es-MX" dirty="0"/>
              <a:t> </a:t>
            </a:r>
            <a:r>
              <a:rPr lang="es-MX" dirty="0" err="1"/>
              <a:t>very</a:t>
            </a:r>
            <a:r>
              <a:rPr lang="es-MX" dirty="0"/>
              <a:t> </a:t>
            </a:r>
            <a:r>
              <a:rPr lang="es-MX" dirty="0" err="1"/>
              <a:t>pretty</a:t>
            </a:r>
            <a:r>
              <a:rPr lang="es-MX" dirty="0"/>
              <a:t> and </a:t>
            </a:r>
            <a:r>
              <a:rPr lang="es-MX" dirty="0" err="1"/>
              <a:t>the</a:t>
            </a:r>
            <a:r>
              <a:rPr lang="es-MX" dirty="0"/>
              <a:t> </a:t>
            </a:r>
            <a:r>
              <a:rPr lang="es-MX" dirty="0" err="1"/>
              <a:t>beach</a:t>
            </a:r>
            <a:r>
              <a:rPr lang="es-MX" dirty="0"/>
              <a:t> </a:t>
            </a:r>
            <a:r>
              <a:rPr lang="es-MX" dirty="0" err="1"/>
              <a:t>is</a:t>
            </a:r>
            <a:r>
              <a:rPr lang="es-MX" dirty="0"/>
              <a:t> </a:t>
            </a:r>
            <a:r>
              <a:rPr lang="es-MX" dirty="0" err="1"/>
              <a:t>very</a:t>
            </a:r>
            <a:r>
              <a:rPr lang="es-MX" dirty="0"/>
              <a:t> </a:t>
            </a:r>
            <a:r>
              <a:rPr lang="es-MX" dirty="0" err="1"/>
              <a:t>big</a:t>
            </a:r>
            <a:r>
              <a:rPr lang="es-MX" dirty="0"/>
              <a:t>, </a:t>
            </a:r>
            <a:r>
              <a:rPr lang="es-MX" dirty="0" err="1"/>
              <a:t>but</a:t>
            </a:r>
            <a:r>
              <a:rPr lang="es-MX" dirty="0"/>
              <a:t> </a:t>
            </a:r>
            <a:r>
              <a:rPr lang="es-MX" dirty="0" err="1"/>
              <a:t>the</a:t>
            </a:r>
            <a:r>
              <a:rPr lang="es-MX" dirty="0"/>
              <a:t> </a:t>
            </a:r>
            <a:r>
              <a:rPr lang="es-MX" dirty="0" err="1"/>
              <a:t>weather</a:t>
            </a:r>
            <a:r>
              <a:rPr lang="es-MX" dirty="0"/>
              <a:t> </a:t>
            </a:r>
            <a:r>
              <a:rPr lang="es-MX" dirty="0" err="1"/>
              <a:t>is</a:t>
            </a:r>
            <a:r>
              <a:rPr lang="es-MX" dirty="0"/>
              <a:t> </a:t>
            </a:r>
            <a:r>
              <a:rPr lang="es-MX" dirty="0" err="1"/>
              <a:t>hot</a:t>
            </a:r>
            <a:r>
              <a:rPr lang="es-MX" dirty="0"/>
              <a:t>.</a:t>
            </a:r>
          </a:p>
          <a:p>
            <a:endParaRPr lang="es-MX" dirty="0"/>
          </a:p>
          <a:p>
            <a:r>
              <a:rPr lang="es-MX" dirty="0"/>
              <a:t>2- Arteaga </a:t>
            </a:r>
            <a:r>
              <a:rPr lang="es-MX" dirty="0" err="1"/>
              <a:t>is</a:t>
            </a:r>
            <a:r>
              <a:rPr lang="es-MX" dirty="0"/>
              <a:t> a </a:t>
            </a:r>
            <a:r>
              <a:rPr lang="es-MX" dirty="0" err="1"/>
              <a:t>really</a:t>
            </a:r>
            <a:r>
              <a:rPr lang="es-MX" dirty="0"/>
              <a:t> </a:t>
            </a:r>
            <a:r>
              <a:rPr lang="es-MX" dirty="0" err="1"/>
              <a:t>peaceful</a:t>
            </a:r>
            <a:r>
              <a:rPr lang="es-MX" dirty="0"/>
              <a:t> place and </a:t>
            </a:r>
            <a:r>
              <a:rPr lang="es-MX" dirty="0" err="1"/>
              <a:t>the</a:t>
            </a:r>
            <a:r>
              <a:rPr lang="es-MX" dirty="0"/>
              <a:t> restaurants are Delicious, </a:t>
            </a:r>
            <a:r>
              <a:rPr lang="es-MX" dirty="0" err="1"/>
              <a:t>It’s</a:t>
            </a:r>
            <a:r>
              <a:rPr lang="es-MX" dirty="0"/>
              <a:t> </a:t>
            </a:r>
            <a:r>
              <a:rPr lang="es-MX" dirty="0" err="1"/>
              <a:t>not</a:t>
            </a:r>
            <a:r>
              <a:rPr lang="es-MX" dirty="0"/>
              <a:t> </a:t>
            </a:r>
            <a:r>
              <a:rPr lang="es-MX" dirty="0" err="1"/>
              <a:t>too</a:t>
            </a:r>
            <a:r>
              <a:rPr lang="es-MX" dirty="0"/>
              <a:t> </a:t>
            </a:r>
            <a:r>
              <a:rPr lang="es-MX" dirty="0" err="1"/>
              <a:t>big</a:t>
            </a:r>
            <a:r>
              <a:rPr lang="es-MX" dirty="0"/>
              <a:t> place </a:t>
            </a:r>
            <a:r>
              <a:rPr lang="es-MX" dirty="0" err="1"/>
              <a:t>though</a:t>
            </a:r>
            <a:r>
              <a:rPr lang="es-MX" dirty="0"/>
              <a:t>.</a:t>
            </a:r>
          </a:p>
          <a:p>
            <a:endParaRPr lang="es-MX" dirty="0"/>
          </a:p>
          <a:p>
            <a:r>
              <a:rPr lang="es-MX" dirty="0"/>
              <a:t>3- New York </a:t>
            </a:r>
            <a:r>
              <a:rPr lang="es-MX" dirty="0" err="1"/>
              <a:t>is</a:t>
            </a:r>
            <a:r>
              <a:rPr lang="es-MX" dirty="0"/>
              <a:t> </a:t>
            </a:r>
            <a:r>
              <a:rPr lang="es-MX" dirty="0" err="1"/>
              <a:t>too</a:t>
            </a:r>
            <a:r>
              <a:rPr lang="es-MX" dirty="0"/>
              <a:t> </a:t>
            </a:r>
            <a:r>
              <a:rPr lang="es-MX" dirty="0" err="1"/>
              <a:t>noisy</a:t>
            </a:r>
            <a:r>
              <a:rPr lang="es-MX" dirty="0"/>
              <a:t> and </a:t>
            </a:r>
            <a:r>
              <a:rPr lang="es-MX" dirty="0" err="1"/>
              <a:t>the</a:t>
            </a:r>
            <a:r>
              <a:rPr lang="es-MX" dirty="0"/>
              <a:t> </a:t>
            </a:r>
            <a:r>
              <a:rPr lang="es-MX" dirty="0" err="1"/>
              <a:t>towers</a:t>
            </a:r>
            <a:r>
              <a:rPr lang="es-MX" dirty="0"/>
              <a:t> </a:t>
            </a:r>
            <a:r>
              <a:rPr lang="es-MX" dirty="0" err="1"/>
              <a:t>is</a:t>
            </a:r>
            <a:r>
              <a:rPr lang="es-MX" dirty="0"/>
              <a:t> </a:t>
            </a:r>
            <a:r>
              <a:rPr lang="es-MX" dirty="0" err="1"/>
              <a:t>very</a:t>
            </a:r>
            <a:r>
              <a:rPr lang="es-MX" dirty="0"/>
              <a:t> </a:t>
            </a:r>
            <a:r>
              <a:rPr lang="es-MX" dirty="0" err="1"/>
              <a:t>big</a:t>
            </a:r>
            <a:r>
              <a:rPr lang="es-MX" dirty="0"/>
              <a:t> and </a:t>
            </a:r>
            <a:r>
              <a:rPr lang="es-MX" dirty="0" err="1"/>
              <a:t>the</a:t>
            </a:r>
            <a:r>
              <a:rPr lang="es-MX" dirty="0"/>
              <a:t> </a:t>
            </a:r>
            <a:r>
              <a:rPr lang="es-MX" dirty="0" err="1"/>
              <a:t>stores</a:t>
            </a:r>
            <a:r>
              <a:rPr lang="es-MX" dirty="0"/>
              <a:t> </a:t>
            </a:r>
            <a:r>
              <a:rPr lang="es-MX" dirty="0" err="1"/>
              <a:t>is</a:t>
            </a:r>
            <a:r>
              <a:rPr lang="es-MX" dirty="0"/>
              <a:t> </a:t>
            </a:r>
            <a:r>
              <a:rPr lang="es-MX" dirty="0" err="1"/>
              <a:t>nice</a:t>
            </a:r>
            <a:r>
              <a:rPr lang="es-MX" dirty="0"/>
              <a:t>. </a:t>
            </a:r>
          </a:p>
        </p:txBody>
      </p:sp>
      <p:pic>
        <p:nvPicPr>
          <p:cNvPr id="15" name="Imagen 14">
            <a:extLst>
              <a:ext uri="{FF2B5EF4-FFF2-40B4-BE49-F238E27FC236}">
                <a16:creationId xmlns:a16="http://schemas.microsoft.com/office/drawing/2014/main" id="{51E7B156-F4B7-B9A9-8B24-8D9447A99993}"/>
              </a:ext>
            </a:extLst>
          </p:cNvPr>
          <p:cNvPicPr>
            <a:picLocks noChangeAspect="1"/>
          </p:cNvPicPr>
          <p:nvPr/>
        </p:nvPicPr>
        <p:blipFill rotWithShape="1">
          <a:blip r:embed="rId4"/>
          <a:srcRect l="22349"/>
          <a:stretch/>
        </p:blipFill>
        <p:spPr>
          <a:xfrm>
            <a:off x="6088933" y="3861543"/>
            <a:ext cx="2867510" cy="2461890"/>
          </a:xfrm>
          <a:prstGeom prst="rect">
            <a:avLst/>
          </a:prstGeom>
        </p:spPr>
      </p:pic>
    </p:spTree>
    <p:extLst>
      <p:ext uri="{BB962C8B-B14F-4D97-AF65-F5344CB8AC3E}">
        <p14:creationId xmlns:p14="http://schemas.microsoft.com/office/powerpoint/2010/main" val="12234506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0BC1D82F-4F03-38B8-3655-867D4C6F15D2}"/>
              </a:ext>
            </a:extLst>
          </p:cNvPr>
          <p:cNvPicPr>
            <a:picLocks noChangeAspect="1"/>
          </p:cNvPicPr>
          <p:nvPr/>
        </p:nvPicPr>
        <p:blipFill rotWithShape="1">
          <a:blip r:embed="rId2"/>
          <a:srcRect l="16941" t="45455" r="40276" b="41864"/>
          <a:stretch/>
        </p:blipFill>
        <p:spPr>
          <a:xfrm>
            <a:off x="196948" y="1448973"/>
            <a:ext cx="5444197" cy="2096086"/>
          </a:xfrm>
          <a:prstGeom prst="rect">
            <a:avLst/>
          </a:prstGeom>
        </p:spPr>
      </p:pic>
      <p:sp>
        <p:nvSpPr>
          <p:cNvPr id="4" name="CuadroTexto 3">
            <a:extLst>
              <a:ext uri="{FF2B5EF4-FFF2-40B4-BE49-F238E27FC236}">
                <a16:creationId xmlns:a16="http://schemas.microsoft.com/office/drawing/2014/main" id="{12FACD7A-B22F-F011-54E0-E6D0EBA08DCA}"/>
              </a:ext>
            </a:extLst>
          </p:cNvPr>
          <p:cNvSpPr txBox="1"/>
          <p:nvPr/>
        </p:nvSpPr>
        <p:spPr>
          <a:xfrm>
            <a:off x="5950634" y="42204"/>
            <a:ext cx="2280624" cy="369332"/>
          </a:xfrm>
          <a:prstGeom prst="rect">
            <a:avLst/>
          </a:prstGeom>
          <a:noFill/>
        </p:spPr>
        <p:txBody>
          <a:bodyPr wrap="none" rtlCol="0">
            <a:spAutoFit/>
          </a:bodyPr>
          <a:lstStyle/>
          <a:p>
            <a:r>
              <a:rPr lang="es-MX" dirty="0" err="1"/>
              <a:t>Studentbook</a:t>
            </a:r>
            <a:r>
              <a:rPr lang="es-MX" dirty="0"/>
              <a:t> </a:t>
            </a:r>
            <a:r>
              <a:rPr lang="es-MX" dirty="0" err="1"/>
              <a:t>pg</a:t>
            </a:r>
            <a:r>
              <a:rPr lang="es-MX" dirty="0"/>
              <a:t> 4 ex 5</a:t>
            </a:r>
          </a:p>
        </p:txBody>
      </p:sp>
      <p:pic>
        <p:nvPicPr>
          <p:cNvPr id="5" name="Imagen 4">
            <a:extLst>
              <a:ext uri="{FF2B5EF4-FFF2-40B4-BE49-F238E27FC236}">
                <a16:creationId xmlns:a16="http://schemas.microsoft.com/office/drawing/2014/main" id="{417145E6-158E-5160-0018-3216C5E247D5}"/>
              </a:ext>
            </a:extLst>
          </p:cNvPr>
          <p:cNvPicPr>
            <a:picLocks noChangeAspect="1"/>
          </p:cNvPicPr>
          <p:nvPr/>
        </p:nvPicPr>
        <p:blipFill rotWithShape="1">
          <a:blip r:embed="rId2"/>
          <a:srcRect l="60803" t="39350" r="15230" b="26399"/>
          <a:stretch/>
        </p:blipFill>
        <p:spPr>
          <a:xfrm>
            <a:off x="5979173" y="976801"/>
            <a:ext cx="2923734" cy="2686929"/>
          </a:xfrm>
          <a:prstGeom prst="rect">
            <a:avLst/>
          </a:prstGeom>
        </p:spPr>
      </p:pic>
      <p:sp>
        <p:nvSpPr>
          <p:cNvPr id="7" name="CuadroTexto 6">
            <a:extLst>
              <a:ext uri="{FF2B5EF4-FFF2-40B4-BE49-F238E27FC236}">
                <a16:creationId xmlns:a16="http://schemas.microsoft.com/office/drawing/2014/main" id="{3122DC61-383E-1242-EF5F-BE577249DC87}"/>
              </a:ext>
            </a:extLst>
          </p:cNvPr>
          <p:cNvSpPr txBox="1"/>
          <p:nvPr/>
        </p:nvSpPr>
        <p:spPr>
          <a:xfrm>
            <a:off x="56270" y="0"/>
            <a:ext cx="6026458" cy="461665"/>
          </a:xfrm>
          <a:prstGeom prst="rect">
            <a:avLst/>
          </a:prstGeom>
          <a:noFill/>
        </p:spPr>
        <p:txBody>
          <a:bodyPr wrap="none" rtlCol="0">
            <a:spAutoFit/>
          </a:bodyPr>
          <a:lstStyle/>
          <a:p>
            <a:r>
              <a:rPr lang="es-MX" sz="2400" b="1" dirty="0" err="1">
                <a:latin typeface="Arial" panose="020B0604020202020204" pitchFamily="34" charset="0"/>
                <a:cs typeface="Arial" panose="020B0604020202020204" pitchFamily="34" charset="0"/>
              </a:rPr>
              <a:t>Writing</a:t>
            </a:r>
            <a:r>
              <a:rPr lang="es-MX" sz="2400" b="1" dirty="0">
                <a:latin typeface="Arial" panose="020B0604020202020204" pitchFamily="34" charset="0"/>
                <a:cs typeface="Arial" panose="020B0604020202020204" pitchFamily="34" charset="0"/>
              </a:rPr>
              <a:t> </a:t>
            </a:r>
            <a:r>
              <a:rPr lang="es-MX" sz="2400" b="1" dirty="0" err="1">
                <a:latin typeface="Arial" panose="020B0604020202020204" pitchFamily="34" charset="0"/>
                <a:cs typeface="Arial" panose="020B0604020202020204" pitchFamily="34" charset="0"/>
              </a:rPr>
              <a:t>practice</a:t>
            </a:r>
            <a:r>
              <a:rPr lang="es-MX" sz="2400" b="1" dirty="0">
                <a:latin typeface="Arial" panose="020B0604020202020204" pitchFamily="34" charset="0"/>
                <a:cs typeface="Arial" panose="020B0604020202020204" pitchFamily="34" charset="0"/>
              </a:rPr>
              <a:t> “ A </a:t>
            </a:r>
            <a:r>
              <a:rPr lang="es-MX" sz="2400" b="1" dirty="0" err="1">
                <a:latin typeface="Arial" panose="020B0604020202020204" pitchFamily="34" charset="0"/>
                <a:cs typeface="Arial" panose="020B0604020202020204" pitchFamily="34" charset="0"/>
              </a:rPr>
              <a:t>great</a:t>
            </a:r>
            <a:r>
              <a:rPr lang="es-MX" sz="2400" b="1" dirty="0">
                <a:latin typeface="Arial" panose="020B0604020202020204" pitchFamily="34" charset="0"/>
                <a:cs typeface="Arial" panose="020B0604020202020204" pitchFamily="34" charset="0"/>
              </a:rPr>
              <a:t> place </a:t>
            </a:r>
            <a:r>
              <a:rPr lang="es-MX" sz="2400" b="1" dirty="0" err="1">
                <a:latin typeface="Arial" panose="020B0604020202020204" pitchFamily="34" charset="0"/>
                <a:cs typeface="Arial" panose="020B0604020202020204" pitchFamily="34" charset="0"/>
              </a:rPr>
              <a:t>to</a:t>
            </a:r>
            <a:r>
              <a:rPr lang="es-MX" sz="2400" b="1" dirty="0">
                <a:latin typeface="Arial" panose="020B0604020202020204" pitchFamily="34" charset="0"/>
                <a:cs typeface="Arial" panose="020B0604020202020204" pitchFamily="34" charset="0"/>
              </a:rPr>
              <a:t> </a:t>
            </a:r>
            <a:r>
              <a:rPr lang="es-MX" sz="2400" b="1" dirty="0" err="1">
                <a:latin typeface="Arial" panose="020B0604020202020204" pitchFamily="34" charset="0"/>
                <a:cs typeface="Arial" panose="020B0604020202020204" pitchFamily="34" charset="0"/>
              </a:rPr>
              <a:t>live</a:t>
            </a:r>
            <a:r>
              <a:rPr lang="es-MX" sz="2400" b="1" dirty="0">
                <a:latin typeface="Arial" panose="020B0604020202020204" pitchFamily="34" charset="0"/>
                <a:cs typeface="Arial" panose="020B0604020202020204" pitchFamily="34" charset="0"/>
              </a:rPr>
              <a:t>”  </a:t>
            </a:r>
            <a:endParaRPr lang="es-MX" dirty="0"/>
          </a:p>
        </p:txBody>
      </p:sp>
      <p:cxnSp>
        <p:nvCxnSpPr>
          <p:cNvPr id="8" name="Conector recto 7">
            <a:extLst>
              <a:ext uri="{FF2B5EF4-FFF2-40B4-BE49-F238E27FC236}">
                <a16:creationId xmlns:a16="http://schemas.microsoft.com/office/drawing/2014/main" id="{83F08106-340F-A2EE-0B10-D48486A232C4}"/>
              </a:ext>
            </a:extLst>
          </p:cNvPr>
          <p:cNvCxnSpPr/>
          <p:nvPr/>
        </p:nvCxnSpPr>
        <p:spPr>
          <a:xfrm>
            <a:off x="0" y="422030"/>
            <a:ext cx="9144000" cy="0"/>
          </a:xfrm>
          <a:prstGeom prst="line">
            <a:avLst/>
          </a:prstGeom>
          <a:ln w="57150">
            <a:solidFill>
              <a:srgbClr val="990099"/>
            </a:solidFill>
          </a:ln>
        </p:spPr>
        <p:style>
          <a:lnRef idx="1">
            <a:schemeClr val="accent1"/>
          </a:lnRef>
          <a:fillRef idx="0">
            <a:schemeClr val="accent1"/>
          </a:fillRef>
          <a:effectRef idx="0">
            <a:schemeClr val="accent1"/>
          </a:effectRef>
          <a:fontRef idx="minor">
            <a:schemeClr val="tx1"/>
          </a:fontRef>
        </p:style>
      </p:cxnSp>
      <p:sp>
        <p:nvSpPr>
          <p:cNvPr id="9" name="CuadroTexto 8">
            <a:extLst>
              <a:ext uri="{FF2B5EF4-FFF2-40B4-BE49-F238E27FC236}">
                <a16:creationId xmlns:a16="http://schemas.microsoft.com/office/drawing/2014/main" id="{D199ACB2-7E07-DDC9-B654-7A8E5E6FFD07}"/>
              </a:ext>
            </a:extLst>
          </p:cNvPr>
          <p:cNvSpPr txBox="1"/>
          <p:nvPr/>
        </p:nvSpPr>
        <p:spPr>
          <a:xfrm>
            <a:off x="1" y="534567"/>
            <a:ext cx="9144000" cy="369332"/>
          </a:xfrm>
          <a:prstGeom prst="rect">
            <a:avLst/>
          </a:prstGeom>
          <a:noFill/>
        </p:spPr>
        <p:txBody>
          <a:bodyPr wrap="square" rtlCol="0">
            <a:spAutoFit/>
          </a:bodyPr>
          <a:lstStyle/>
          <a:p>
            <a:r>
              <a:rPr lang="es-MX" dirty="0"/>
              <a:t>Write </a:t>
            </a:r>
            <a:r>
              <a:rPr lang="es-MX" dirty="0" err="1"/>
              <a:t>about</a:t>
            </a:r>
            <a:r>
              <a:rPr lang="es-MX" dirty="0"/>
              <a:t> </a:t>
            </a:r>
            <a:r>
              <a:rPr lang="es-MX" dirty="0" err="1"/>
              <a:t>interesting</a:t>
            </a:r>
            <a:r>
              <a:rPr lang="es-MX" dirty="0"/>
              <a:t> places </a:t>
            </a:r>
            <a:r>
              <a:rPr lang="es-MX" dirty="0" err="1"/>
              <a:t>for</a:t>
            </a:r>
            <a:r>
              <a:rPr lang="es-MX" dirty="0"/>
              <a:t> </a:t>
            </a:r>
            <a:r>
              <a:rPr lang="es-MX" dirty="0" err="1"/>
              <a:t>tourists</a:t>
            </a:r>
            <a:r>
              <a:rPr lang="es-MX" dirty="0"/>
              <a:t> </a:t>
            </a:r>
            <a:r>
              <a:rPr lang="es-MX" dirty="0" err="1"/>
              <a:t>to</a:t>
            </a:r>
            <a:r>
              <a:rPr lang="es-MX" dirty="0"/>
              <a:t> </a:t>
            </a:r>
            <a:r>
              <a:rPr lang="es-MX" dirty="0" err="1"/>
              <a:t>visit</a:t>
            </a:r>
            <a:r>
              <a:rPr lang="es-MX" dirty="0"/>
              <a:t> in </a:t>
            </a:r>
            <a:r>
              <a:rPr lang="es-MX" dirty="0" err="1"/>
              <a:t>your</a:t>
            </a:r>
            <a:r>
              <a:rPr lang="es-MX" dirty="0"/>
              <a:t> </a:t>
            </a:r>
            <a:r>
              <a:rPr lang="es-MX" dirty="0" err="1"/>
              <a:t>hometown</a:t>
            </a:r>
            <a:r>
              <a:rPr lang="es-MX" dirty="0"/>
              <a:t>.</a:t>
            </a:r>
          </a:p>
        </p:txBody>
      </p:sp>
      <p:sp>
        <p:nvSpPr>
          <p:cNvPr id="10" name="CuadroTexto 9">
            <a:extLst>
              <a:ext uri="{FF2B5EF4-FFF2-40B4-BE49-F238E27FC236}">
                <a16:creationId xmlns:a16="http://schemas.microsoft.com/office/drawing/2014/main" id="{7044374A-3852-83AB-7888-385688AD0277}"/>
              </a:ext>
            </a:extLst>
          </p:cNvPr>
          <p:cNvSpPr txBox="1"/>
          <p:nvPr/>
        </p:nvSpPr>
        <p:spPr>
          <a:xfrm>
            <a:off x="42204" y="1012873"/>
            <a:ext cx="1105431" cy="369332"/>
          </a:xfrm>
          <a:prstGeom prst="rect">
            <a:avLst/>
          </a:prstGeom>
          <a:noFill/>
        </p:spPr>
        <p:txBody>
          <a:bodyPr wrap="none" rtlCol="0">
            <a:spAutoFit/>
          </a:bodyPr>
          <a:lstStyle/>
          <a:p>
            <a:r>
              <a:rPr lang="es-MX" dirty="0" err="1"/>
              <a:t>Example</a:t>
            </a:r>
            <a:r>
              <a:rPr lang="es-MX" dirty="0"/>
              <a:t>.-</a:t>
            </a:r>
          </a:p>
        </p:txBody>
      </p:sp>
      <p:sp>
        <p:nvSpPr>
          <p:cNvPr id="12" name="CuadroTexto 11">
            <a:extLst>
              <a:ext uri="{FF2B5EF4-FFF2-40B4-BE49-F238E27FC236}">
                <a16:creationId xmlns:a16="http://schemas.microsoft.com/office/drawing/2014/main" id="{6FE222B6-45A2-71D8-4206-881274FB673B}"/>
              </a:ext>
            </a:extLst>
          </p:cNvPr>
          <p:cNvSpPr txBox="1"/>
          <p:nvPr/>
        </p:nvSpPr>
        <p:spPr>
          <a:xfrm>
            <a:off x="168813" y="3621514"/>
            <a:ext cx="1770998" cy="369332"/>
          </a:xfrm>
          <a:prstGeom prst="rect">
            <a:avLst/>
          </a:prstGeom>
          <a:noFill/>
        </p:spPr>
        <p:txBody>
          <a:bodyPr wrap="none" rtlCol="0">
            <a:spAutoFit/>
          </a:bodyPr>
          <a:lstStyle/>
          <a:p>
            <a:r>
              <a:rPr lang="es-MX" dirty="0" err="1"/>
              <a:t>Your</a:t>
            </a:r>
            <a:r>
              <a:rPr lang="es-MX" dirty="0"/>
              <a:t> </a:t>
            </a:r>
            <a:r>
              <a:rPr lang="es-MX" dirty="0" err="1"/>
              <a:t>description</a:t>
            </a:r>
            <a:r>
              <a:rPr lang="es-MX" dirty="0"/>
              <a:t>:</a:t>
            </a:r>
          </a:p>
        </p:txBody>
      </p:sp>
      <p:sp>
        <p:nvSpPr>
          <p:cNvPr id="2" name="CuadroTexto 1">
            <a:extLst>
              <a:ext uri="{FF2B5EF4-FFF2-40B4-BE49-F238E27FC236}">
                <a16:creationId xmlns:a16="http://schemas.microsoft.com/office/drawing/2014/main" id="{D4DABF36-A19A-B6E2-302B-663124B7FD4E}"/>
              </a:ext>
            </a:extLst>
          </p:cNvPr>
          <p:cNvSpPr txBox="1"/>
          <p:nvPr/>
        </p:nvSpPr>
        <p:spPr>
          <a:xfrm>
            <a:off x="168813" y="4287940"/>
            <a:ext cx="5650096" cy="2031325"/>
          </a:xfrm>
          <a:prstGeom prst="rect">
            <a:avLst/>
          </a:prstGeom>
          <a:noFill/>
        </p:spPr>
        <p:txBody>
          <a:bodyPr wrap="square" rtlCol="0">
            <a:spAutoFit/>
          </a:bodyPr>
          <a:lstStyle/>
          <a:p>
            <a:r>
              <a:rPr lang="en-US" dirty="0"/>
              <a:t>- Saltillo is a very beautiful city in Mexico. It has famous museums, and the restaurants are delicious, the people are very friendly but the weather is hot in the summer and cold in the winter. The buildings are very interesting and the shops are nice and cheap. Downtown Saltillo is a very popular place because there are shops, restaurants, a church, coffee shops, parks, etc.</a:t>
            </a:r>
            <a:endParaRPr lang="es-MX" dirty="0"/>
          </a:p>
        </p:txBody>
      </p:sp>
      <p:pic>
        <p:nvPicPr>
          <p:cNvPr id="6" name="Imagen 5">
            <a:extLst>
              <a:ext uri="{FF2B5EF4-FFF2-40B4-BE49-F238E27FC236}">
                <a16:creationId xmlns:a16="http://schemas.microsoft.com/office/drawing/2014/main" id="{C3CE3E35-2E60-8FB6-BF7C-0FEEB063036D}"/>
              </a:ext>
            </a:extLst>
          </p:cNvPr>
          <p:cNvPicPr>
            <a:picLocks noChangeAspect="1"/>
          </p:cNvPicPr>
          <p:nvPr/>
        </p:nvPicPr>
        <p:blipFill>
          <a:blip r:embed="rId3"/>
          <a:stretch>
            <a:fillRect/>
          </a:stretch>
        </p:blipFill>
        <p:spPr>
          <a:xfrm>
            <a:off x="5818909" y="4142509"/>
            <a:ext cx="3271082" cy="2176756"/>
          </a:xfrm>
          <a:prstGeom prst="rect">
            <a:avLst/>
          </a:prstGeom>
        </p:spPr>
      </p:pic>
    </p:spTree>
    <p:extLst>
      <p:ext uri="{BB962C8B-B14F-4D97-AF65-F5344CB8AC3E}">
        <p14:creationId xmlns:p14="http://schemas.microsoft.com/office/powerpoint/2010/main" val="2281952426"/>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58</TotalTime>
  <Words>390</Words>
  <Application>Microsoft Office PowerPoint</Application>
  <PresentationFormat>Carta (216 x 279 mm)</PresentationFormat>
  <Paragraphs>43</Paragraphs>
  <Slides>9</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9</vt:i4>
      </vt:variant>
    </vt:vector>
  </HeadingPairs>
  <TitlesOfParts>
    <vt:vector size="13" baseType="lpstr">
      <vt:lpstr>Arial</vt:lpstr>
      <vt:lpstr>Calibri</vt:lpstr>
      <vt:lpstr>Calibri Light</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javier puente</dc:creator>
  <cp:lastModifiedBy>Perla Ruiz</cp:lastModifiedBy>
  <cp:revision>2</cp:revision>
  <dcterms:created xsi:type="dcterms:W3CDTF">2022-09-02T16:30:35Z</dcterms:created>
  <dcterms:modified xsi:type="dcterms:W3CDTF">2022-09-12T23:24:12Z</dcterms:modified>
</cp:coreProperties>
</file>