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70" r:id="rId5"/>
    <p:sldId id="261" r:id="rId6"/>
    <p:sldId id="267" r:id="rId7"/>
    <p:sldId id="268" r:id="rId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ADA7C6F-C4B3-7113-E8B5-87A7FF806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8" t="14180" b="25523"/>
          <a:stretch/>
        </p:blipFill>
        <p:spPr>
          <a:xfrm>
            <a:off x="567446" y="2363595"/>
            <a:ext cx="7964557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0026498-6D56-3A22-55B4-A29BA28A2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2" r="3188" b="28430"/>
          <a:stretch/>
        </p:blipFill>
        <p:spPr>
          <a:xfrm>
            <a:off x="609600" y="983063"/>
            <a:ext cx="8256104" cy="48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B90626-4101-D1CC-B492-495575AEA8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2" t="8529" r="6521" b="46655"/>
          <a:stretch/>
        </p:blipFill>
        <p:spPr>
          <a:xfrm>
            <a:off x="408368" y="1897407"/>
            <a:ext cx="8322572" cy="30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B6516A-116E-B791-8C71-B48997971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93" t="-242" r="1847" b="9111"/>
          <a:stretch/>
        </p:blipFill>
        <p:spPr>
          <a:xfrm>
            <a:off x="1769166" y="900330"/>
            <a:ext cx="5605668" cy="57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6A0411-1897-DBE9-E3A1-E7283A701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3" t="26400" b="24558"/>
          <a:stretch/>
        </p:blipFill>
        <p:spPr>
          <a:xfrm>
            <a:off x="337930" y="1643635"/>
            <a:ext cx="8468139" cy="35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170978-9CEC-F04F-8908-7D8F2FB09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22"/>
          <a:stretch/>
        </p:blipFill>
        <p:spPr>
          <a:xfrm>
            <a:off x="205409" y="1296891"/>
            <a:ext cx="8733182" cy="48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132</Words>
  <Application>Microsoft Office PowerPoint</Application>
  <PresentationFormat>Carta (216 x 279 mm)</PresentationFormat>
  <Paragraphs>21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DULCE MONSERRAT PALOMO URIBE</cp:lastModifiedBy>
  <cp:revision>2</cp:revision>
  <dcterms:created xsi:type="dcterms:W3CDTF">2022-09-02T17:14:20Z</dcterms:created>
  <dcterms:modified xsi:type="dcterms:W3CDTF">2022-09-15T04:01:55Z</dcterms:modified>
</cp:coreProperties>
</file>