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445ADB-5DA4-8C22-11FD-918A9F5B4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21"/>
          <a:stretch/>
        </p:blipFill>
        <p:spPr>
          <a:xfrm>
            <a:off x="653143" y="2494290"/>
            <a:ext cx="7837714" cy="38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2E85C56-051F-7411-90F6-613657F2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1115455"/>
            <a:ext cx="8633637" cy="46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ED6E3FC-AD31-6554-DEF1-BAFD2B0C2F8C}"/>
              </a:ext>
            </a:extLst>
          </p:cNvPr>
          <p:cNvSpPr txBox="1"/>
          <p:nvPr/>
        </p:nvSpPr>
        <p:spPr>
          <a:xfrm>
            <a:off x="558209" y="1997839"/>
            <a:ext cx="802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SALTILLO: 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err="1"/>
              <a:t>What</a:t>
            </a:r>
            <a:r>
              <a:rPr lang="es-MX" dirty="0"/>
              <a:t> time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i </a:t>
            </a:r>
            <a:r>
              <a:rPr lang="es-MX" dirty="0" err="1"/>
              <a:t>visit</a:t>
            </a:r>
            <a:r>
              <a:rPr lang="es-MX" dirty="0"/>
              <a:t> Saltillo?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Saltillo in </a:t>
            </a:r>
            <a:r>
              <a:rPr lang="es-MX" dirty="0" err="1"/>
              <a:t>summer</a:t>
            </a:r>
            <a:r>
              <a:rPr lang="es-MX" dirty="0"/>
              <a:t>, </a:t>
            </a:r>
            <a:r>
              <a:rPr lang="es-MX" dirty="0" err="1"/>
              <a:t>because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weather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good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err="1"/>
              <a:t>What</a:t>
            </a:r>
            <a:r>
              <a:rPr lang="es-MX" dirty="0"/>
              <a:t> are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things</a:t>
            </a:r>
            <a:r>
              <a:rPr lang="es-MX" dirty="0"/>
              <a:t> i can do </a:t>
            </a:r>
            <a:r>
              <a:rPr lang="es-MX" dirty="0" err="1"/>
              <a:t>there</a:t>
            </a:r>
            <a:r>
              <a:rPr lang="es-MX" dirty="0"/>
              <a:t>? </a:t>
            </a:r>
            <a:r>
              <a:rPr lang="en-US" dirty="0"/>
              <a:t>You can go to the Desert museum, the Catrina museum or the Bird museum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err="1"/>
              <a:t>What</a:t>
            </a:r>
            <a:r>
              <a:rPr lang="es-MX" dirty="0"/>
              <a:t> can i do 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free?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Alameda, Plaza de armas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Catedral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/>
              <a:t>What</a:t>
            </a:r>
            <a:r>
              <a:rPr lang="es-MX" dirty="0"/>
              <a:t> i </a:t>
            </a:r>
            <a:r>
              <a:rPr lang="es-MX" dirty="0" err="1"/>
              <a:t>shouldn’t</a:t>
            </a:r>
            <a:r>
              <a:rPr lang="es-MX" dirty="0"/>
              <a:t> miss </a:t>
            </a:r>
            <a:r>
              <a:rPr lang="es-MX" dirty="0" err="1"/>
              <a:t>from</a:t>
            </a:r>
            <a:r>
              <a:rPr lang="es-MX" dirty="0"/>
              <a:t> Saltillo? </a:t>
            </a:r>
            <a:r>
              <a:rPr lang="en-US" dirty="0"/>
              <a:t>You should definitely visit the lookout point and the desert museum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D2E03A-BF9D-37EF-6CFC-EE7A0957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7" y="631225"/>
            <a:ext cx="8165805" cy="11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40C19D-835C-E224-5F09-42F59408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32" y="2008573"/>
            <a:ext cx="8208335" cy="28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6D3A69-B7C4-2592-25A7-F91918C4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90" y="1105255"/>
            <a:ext cx="7910620" cy="46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E612E6-33E6-D9D3-71AA-9B4F4438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87" y="944967"/>
            <a:ext cx="7098426" cy="54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AFF4A6-38F6-0C1F-74C1-6BCFB31B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5" y="1878225"/>
            <a:ext cx="7814930" cy="31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226</Words>
  <Application>Microsoft Office PowerPoint</Application>
  <PresentationFormat>Carta (216 x 279 mm)</PresentationFormat>
  <Paragraphs>29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Sofia Ramos</cp:lastModifiedBy>
  <cp:revision>2</cp:revision>
  <dcterms:created xsi:type="dcterms:W3CDTF">2022-09-02T17:14:20Z</dcterms:created>
  <dcterms:modified xsi:type="dcterms:W3CDTF">2022-09-15T02:41:31Z</dcterms:modified>
</cp:coreProperties>
</file>