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72" r:id="rId4"/>
    <p:sldId id="270" r:id="rId5"/>
    <p:sldId id="261" r:id="rId6"/>
    <p:sldId id="267" r:id="rId7"/>
    <p:sldId id="268" r:id="rId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0" y="701849"/>
            <a:ext cx="720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s-MX" sz="2400" b="1" dirty="0" smtClean="0"/>
              <a:t>Monserrat Alejandro Sánchez.</a:t>
            </a:r>
          </a:p>
          <a:p>
            <a:pPr>
              <a:tabLst>
                <a:tab pos="457200" algn="l"/>
              </a:tabLst>
            </a:pPr>
            <a:r>
              <a:rPr lang="es-MX" sz="2400" b="1" dirty="0" smtClean="0"/>
              <a:t>2°A</a:t>
            </a:r>
          </a:p>
          <a:p>
            <a:pPr>
              <a:tabLst>
                <a:tab pos="457200" algn="l"/>
              </a:tabLst>
            </a:pPr>
            <a:r>
              <a:rPr lang="es-MX" sz="2400" b="1" dirty="0" smtClean="0"/>
              <a:t>English A2.2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7051" r="9228"/>
          <a:stretch/>
        </p:blipFill>
        <p:spPr>
          <a:xfrm rot="16200000">
            <a:off x="2724911" y="909629"/>
            <a:ext cx="3694178" cy="66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4E0B82-B346-BC60-8555-5A6EF067605A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877D0D-EF4E-D7C5-8F37-7822C2EEECB4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4868488-F27F-D3FA-1A54-C57CDF6D500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90" y="883695"/>
            <a:ext cx="6773333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85" y="1752705"/>
            <a:ext cx="8287337" cy="48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3850" b="28815"/>
          <a:stretch/>
        </p:blipFill>
        <p:spPr>
          <a:xfrm rot="16200000">
            <a:off x="1681354" y="1581177"/>
            <a:ext cx="5781295" cy="44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176338"/>
            <a:ext cx="8648700" cy="49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31" y="1065922"/>
            <a:ext cx="8248548" cy="48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135</Words>
  <Application>Microsoft Office PowerPoint</Application>
  <PresentationFormat>Carta (216 x 279 mm)</PresentationFormat>
  <Paragraphs>24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Martha Sanchez Hernandez</cp:lastModifiedBy>
  <cp:revision>4</cp:revision>
  <dcterms:created xsi:type="dcterms:W3CDTF">2022-09-02T17:14:20Z</dcterms:created>
  <dcterms:modified xsi:type="dcterms:W3CDTF">2022-09-15T02:38:34Z</dcterms:modified>
</cp:coreProperties>
</file>