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72" r:id="rId4"/>
    <p:sldId id="260" r:id="rId5"/>
    <p:sldId id="270" r:id="rId6"/>
    <p:sldId id="261" r:id="rId7"/>
    <p:sldId id="267" r:id="rId8"/>
    <p:sldId id="268" r:id="rId9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40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605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18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14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87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456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89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9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30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03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7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69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microsoft.com/office/2007/relationships/media" Target="../media/media1.mp3" /><Relationship Id="rId1" Type="http://schemas.openxmlformats.org/officeDocument/2006/relationships/audio" Target="NULL" TargetMode="External" /><Relationship Id="rId5" Type="http://schemas.openxmlformats.org/officeDocument/2006/relationships/image" Target="../media/image7.jpeg" /><Relationship Id="rId4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179A3E-5922-6CD8-A16D-A70C687D93F9}"/>
              </a:ext>
            </a:extLst>
          </p:cNvPr>
          <p:cNvSpPr txBox="1"/>
          <p:nvPr/>
        </p:nvSpPr>
        <p:spPr>
          <a:xfrm>
            <a:off x="112540" y="1532830"/>
            <a:ext cx="887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38E71F3-3E56-1AC4-1CD5-FAB704D00C1F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1571DE3D-AEFA-0DAA-1E32-240B4901C6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C2C9B8-C63E-F56E-FF6F-9EDDA2DBD60B}"/>
              </a:ext>
            </a:extLst>
          </p:cNvPr>
          <p:cNvSpPr txBox="1"/>
          <p:nvPr/>
        </p:nvSpPr>
        <p:spPr>
          <a:xfrm>
            <a:off x="9588" y="6220302"/>
            <a:ext cx="9134412" cy="63094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sightseeing</a:t>
            </a:r>
            <a:endParaRPr lang="es-MX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useo de dinosaurios en México! 🦖 | Museo del desierto - YouTube">
            <a:extLst>
              <a:ext uri="{FF2B5EF4-FFF2-40B4-BE49-F238E27FC236}">
                <a16:creationId xmlns:a16="http://schemas.microsoft.com/office/drawing/2014/main" id="{B85107F2-CD09-D750-53A0-ED22A864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98" y="2348421"/>
            <a:ext cx="6443003" cy="36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5D5EB60-B260-DAC0-B571-6F9FE7AE9CF2}"/>
              </a:ext>
            </a:extLst>
          </p:cNvPr>
          <p:cNvSpPr txBox="1"/>
          <p:nvPr/>
        </p:nvSpPr>
        <p:spPr>
          <a:xfrm>
            <a:off x="2271932" y="778968"/>
            <a:ext cx="46001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73241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178579-5146-4AA6-AFFA-AB3089700A3E}"/>
              </a:ext>
            </a:extLst>
          </p:cNvPr>
          <p:cNvSpPr txBox="1"/>
          <p:nvPr/>
        </p:nvSpPr>
        <p:spPr>
          <a:xfrm>
            <a:off x="2827607" y="42204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82 ex 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44984D-C27B-D7EE-A124-99340438441F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E0E2D17-8DA1-4BC4-3A9F-40E4F8893486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64B2E5A6-FA86-2680-97B1-4F41ABE39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5" t="30058" r="44639" b="51174"/>
          <a:stretch/>
        </p:blipFill>
        <p:spPr>
          <a:xfrm>
            <a:off x="110197" y="504091"/>
            <a:ext cx="8879057" cy="1817078"/>
          </a:xfrm>
          <a:prstGeom prst="rect">
            <a:avLst/>
          </a:prstGeom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156024B7-C1E1-5B8E-9186-C10422343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2" y="2636185"/>
            <a:ext cx="7034894" cy="393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3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4E0B82-B346-BC60-8555-5A6EF067605A}"/>
              </a:ext>
            </a:extLst>
          </p:cNvPr>
          <p:cNvSpPr txBox="1"/>
          <p:nvPr/>
        </p:nvSpPr>
        <p:spPr>
          <a:xfrm>
            <a:off x="2926079" y="28136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877D0D-EF4E-D7C5-8F37-7822C2EEECB4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4868488-F27F-D3FA-1A54-C57CDF6D5005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6">
            <a:extLst>
              <a:ext uri="{FF2B5EF4-FFF2-40B4-BE49-F238E27FC236}">
                <a16:creationId xmlns:a16="http://schemas.microsoft.com/office/drawing/2014/main" id="{D4D4EDF4-C3BE-E28E-8589-942194CA6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8" y="883694"/>
            <a:ext cx="6914217" cy="518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3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077F63-0738-5C76-1E3A-CAD8DBD3BF72}"/>
              </a:ext>
            </a:extLst>
          </p:cNvPr>
          <p:cNvSpPr txBox="1"/>
          <p:nvPr/>
        </p:nvSpPr>
        <p:spPr>
          <a:xfrm>
            <a:off x="2926079" y="28136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78B972-7C2B-D0B0-062B-386208C53780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42AF323-02C3-C180-6D4B-0908B9B560D2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5">
            <a:extLst>
              <a:ext uri="{FF2B5EF4-FFF2-40B4-BE49-F238E27FC236}">
                <a16:creationId xmlns:a16="http://schemas.microsoft.com/office/drawing/2014/main" id="{8C588715-DF70-799D-2E99-41AAF4D4A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3" y="988785"/>
            <a:ext cx="7237678" cy="54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EDAD79-4EA6-9363-6D2B-9CF76D1ABB7F}"/>
              </a:ext>
            </a:extLst>
          </p:cNvPr>
          <p:cNvSpPr txBox="1"/>
          <p:nvPr/>
        </p:nvSpPr>
        <p:spPr>
          <a:xfrm>
            <a:off x="6414867" y="112541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10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6FAC4C-C725-FDC2-7B46-244138408DD9}"/>
              </a:ext>
            </a:extLst>
          </p:cNvPr>
          <p:cNvSpPr txBox="1"/>
          <p:nvPr/>
        </p:nvSpPr>
        <p:spPr>
          <a:xfrm>
            <a:off x="56270" y="0"/>
            <a:ext cx="647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9D1ED3F-AAE0-4640-67C7-84EA52E611C3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F537D54-474F-A74D-BFD0-99B98005DA78}"/>
              </a:ext>
            </a:extLst>
          </p:cNvPr>
          <p:cNvSpPr txBox="1"/>
          <p:nvPr/>
        </p:nvSpPr>
        <p:spPr>
          <a:xfrm>
            <a:off x="110195" y="560355"/>
            <a:ext cx="891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A.- 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speakers</a:t>
            </a:r>
            <a:r>
              <a:rPr lang="es-MX" dirty="0"/>
              <a:t>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three</a:t>
            </a:r>
            <a:r>
              <a:rPr lang="es-MX" dirty="0"/>
              <a:t> </a:t>
            </a:r>
            <a:r>
              <a:rPr lang="es-MX" dirty="0" err="1"/>
              <a:t>countries</a:t>
            </a:r>
            <a:r>
              <a:rPr lang="es-MX" dirty="0"/>
              <a:t>. </a:t>
            </a:r>
            <a:r>
              <a:rPr lang="es-MX" dirty="0" err="1"/>
              <a:t>Coplete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chart.</a:t>
            </a:r>
          </a:p>
        </p:txBody>
      </p:sp>
      <p:pic>
        <p:nvPicPr>
          <p:cNvPr id="8" name="FAD9D5C8">
            <a:hlinkClick r:id="" action="ppaction://media"/>
            <a:extLst>
              <a:ext uri="{FF2B5EF4-FFF2-40B4-BE49-F238E27FC236}">
                <a16:creationId xmlns:a16="http://schemas.microsoft.com/office/drawing/2014/main" id="{EB15E552-22BD-EAD4-E0F4-5AD55B79B5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49" y="851730"/>
            <a:ext cx="609600" cy="609600"/>
          </a:xfrm>
          <a:prstGeom prst="rect">
            <a:avLst/>
          </a:prstGeom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2CA713E4-6856-71A4-2354-8929703BC3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16" y="2029092"/>
            <a:ext cx="8145861" cy="330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0504AFA-2B20-A445-676A-0D5D19221919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7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B44F76-ABC0-F323-C329-5DC5B779BC73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B310C0B-EE3B-4CE4-07B9-4A255121A975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ED4AEE4-D154-7E82-2BB8-2B530AB56743}"/>
              </a:ext>
            </a:extLst>
          </p:cNvPr>
          <p:cNvSpPr txBox="1"/>
          <p:nvPr/>
        </p:nvSpPr>
        <p:spPr>
          <a:xfrm>
            <a:off x="56270" y="478301"/>
            <a:ext cx="538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sentences</a:t>
            </a:r>
            <a:r>
              <a:rPr lang="es-MX" dirty="0"/>
              <a:t>. Use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phrases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box.</a:t>
            </a: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00D84B81-A30E-5386-AE53-77F94B905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5" y="1086018"/>
            <a:ext cx="6635772" cy="529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9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E9E9BE-63E6-6A43-C75E-B3458BBCD8B1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D85D75-84A0-AAA0-7E52-77F4D9F97349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84D578F-A564-A489-B5DC-333EEDB05ABB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1802B6-78BE-5863-2198-2FE2D938D21E}"/>
              </a:ext>
            </a:extLst>
          </p:cNvPr>
          <p:cNvSpPr txBox="1"/>
          <p:nvPr/>
        </p:nvSpPr>
        <p:spPr>
          <a:xfrm>
            <a:off x="56270" y="478301"/>
            <a:ext cx="629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shouldn´t</a:t>
            </a:r>
            <a:r>
              <a:rPr lang="es-MX" dirty="0"/>
              <a:t> and I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.</a:t>
            </a:r>
          </a:p>
        </p:txBody>
      </p:sp>
      <p:pic>
        <p:nvPicPr>
          <p:cNvPr id="2" name="Imagen 3">
            <a:extLst>
              <a:ext uri="{FF2B5EF4-FFF2-40B4-BE49-F238E27FC236}">
                <a16:creationId xmlns:a16="http://schemas.microsoft.com/office/drawing/2014/main" id="{87C8320D-3D5B-E5B5-298E-1AAC3EE1B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2" y="1381928"/>
            <a:ext cx="8273836" cy="49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2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6F8DDE-364C-6DAF-2A58-90457125C49F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32EE01-7F06-3908-9802-44B43F65459D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CFCD8AE-F0FC-49DF-5491-3A5EB8FA563E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49DCCC-F0C8-6A62-98D2-DCBDE1E5AA8A}"/>
              </a:ext>
            </a:extLst>
          </p:cNvPr>
          <p:cNvSpPr txBox="1"/>
          <p:nvPr/>
        </p:nvSpPr>
        <p:spPr>
          <a:xfrm>
            <a:off x="56270" y="478301"/>
            <a:ext cx="718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Ask </a:t>
            </a:r>
            <a:r>
              <a:rPr lang="es-MX" dirty="0" err="1"/>
              <a:t>questions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a place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want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visit</a:t>
            </a:r>
            <a:r>
              <a:rPr lang="es-MX" dirty="0"/>
              <a:t>. Use can,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shouldn´t</a:t>
            </a:r>
            <a:endParaRPr lang="es-MX" dirty="0"/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00BA87FA-EAB4-83A2-D482-D40E2BDA8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1456582"/>
            <a:ext cx="7932964" cy="477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94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139</Words>
  <Application>Microsoft Office PowerPoint</Application>
  <PresentationFormat>Carta (216 x 279 mm)</PresentationFormat>
  <Paragraphs>23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NATALIA MONSERRAT ALONSO MORENO</cp:lastModifiedBy>
  <cp:revision>7</cp:revision>
  <dcterms:created xsi:type="dcterms:W3CDTF">2022-09-02T17:14:20Z</dcterms:created>
  <dcterms:modified xsi:type="dcterms:W3CDTF">2022-09-14T23:35:35Z</dcterms:modified>
</cp:coreProperties>
</file>