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3" r:id="rId3"/>
    <p:sldId id="272" r:id="rId4"/>
    <p:sldId id="260" r:id="rId5"/>
    <p:sldId id="270" r:id="rId6"/>
    <p:sldId id="261" r:id="rId7"/>
    <p:sldId id="267" r:id="rId8"/>
    <p:sldId id="268" r:id="rId9"/>
  </p:sldIdLst>
  <p:sldSz cx="9144000" cy="6858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40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605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2184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114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887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456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089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69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130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103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67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4FC0C-15AC-4C58-A8F6-46F10559FC96}" type="datetimeFigureOut">
              <a:rPr lang="es-MX" smtClean="0"/>
              <a:t>14/09/2022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A3464-376E-416B-A79F-FF86A4CC6B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56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0179A3E-5922-6CD8-A16D-A70C687D93F9}"/>
              </a:ext>
            </a:extLst>
          </p:cNvPr>
          <p:cNvSpPr txBox="1"/>
          <p:nvPr/>
        </p:nvSpPr>
        <p:spPr>
          <a:xfrm>
            <a:off x="112540" y="1532830"/>
            <a:ext cx="8876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MX" sz="32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s-MX" sz="32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</a:t>
            </a:r>
            <a:r>
              <a:rPr lang="es-MX" sz="32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32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desert</a:t>
            </a:r>
            <a:r>
              <a:rPr lang="es-MX" sz="32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3200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museum</a:t>
            </a:r>
            <a:r>
              <a:rPr lang="es-MX" sz="32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38E71F3-3E56-1AC4-1CD5-FAB704D00C1F}"/>
              </a:ext>
            </a:extLst>
          </p:cNvPr>
          <p:cNvSpPr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990099"/>
          </a:solidFill>
        </p:spPr>
        <p:txBody>
          <a:bodyPr wrap="square">
            <a:spAutoFit/>
          </a:bodyPr>
          <a:lstStyle/>
          <a:p>
            <a:pPr algn="ctr"/>
            <a:r>
              <a:rPr lang="es-MX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1  </a:t>
            </a:r>
          </a:p>
        </p:txBody>
      </p:sp>
      <p:sp>
        <p:nvSpPr>
          <p:cNvPr id="5" name="AutoShape 2" descr="Ideias de passeios para um roteiro de 5 dias em Paris - Mala de Viagem -  Dicas de viagem, gastronomia e roteiros completos">
            <a:extLst>
              <a:ext uri="{FF2B5EF4-FFF2-40B4-BE49-F238E27FC236}">
                <a16:creationId xmlns:a16="http://schemas.microsoft.com/office/drawing/2014/main" id="{1571DE3D-AEFA-0DAA-1E32-240B4901C6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4C2C9B8-C63E-F56E-FF6F-9EDDA2DBD60B}"/>
              </a:ext>
            </a:extLst>
          </p:cNvPr>
          <p:cNvSpPr txBox="1"/>
          <p:nvPr/>
        </p:nvSpPr>
        <p:spPr>
          <a:xfrm>
            <a:off x="9588" y="6220302"/>
            <a:ext cx="9134412" cy="630942"/>
          </a:xfrm>
          <a:prstGeom prst="rect">
            <a:avLst/>
          </a:prstGeom>
          <a:solidFill>
            <a:srgbClr val="990099"/>
          </a:solidFill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OBJECTIVE: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</a:t>
            </a:r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modal </a:t>
            </a: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verbs</a:t>
            </a:r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and </a:t>
            </a: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</a:t>
            </a:r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suggestions</a:t>
            </a:r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s-MX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sightseeing</a:t>
            </a:r>
            <a:endParaRPr lang="es-MX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Museo de dinosaurios en México! 🦖 | Museo del desierto - YouTube">
            <a:extLst>
              <a:ext uri="{FF2B5EF4-FFF2-40B4-BE49-F238E27FC236}">
                <a16:creationId xmlns:a16="http://schemas.microsoft.com/office/drawing/2014/main" id="{B85107F2-CD09-D750-53A0-ED22A864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498" y="2348421"/>
            <a:ext cx="6443003" cy="362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5D5EB60-B260-DAC0-B571-6F9FE7AE9CF2}"/>
              </a:ext>
            </a:extLst>
          </p:cNvPr>
          <p:cNvSpPr txBox="1"/>
          <p:nvPr/>
        </p:nvSpPr>
        <p:spPr>
          <a:xfrm>
            <a:off x="2271932" y="778968"/>
            <a:ext cx="46001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400" b="1" dirty="0" err="1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lang="es-MX" sz="4400" b="1" dirty="0">
                <a:solidFill>
                  <a:srgbClr val="99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732411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178579-5146-4AA6-AFFA-AB3089700A3E}"/>
              </a:ext>
            </a:extLst>
          </p:cNvPr>
          <p:cNvSpPr txBox="1"/>
          <p:nvPr/>
        </p:nvSpPr>
        <p:spPr>
          <a:xfrm>
            <a:off x="2827607" y="42204"/>
            <a:ext cx="239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Studentbook</a:t>
            </a:r>
            <a:r>
              <a:rPr lang="es-MX" dirty="0"/>
              <a:t> </a:t>
            </a:r>
            <a:r>
              <a:rPr lang="es-MX" dirty="0" err="1"/>
              <a:t>pg</a:t>
            </a:r>
            <a:r>
              <a:rPr lang="es-MX" dirty="0"/>
              <a:t> 82 ex 3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A44984D-C27B-D7EE-A124-99340438441F}"/>
              </a:ext>
            </a:extLst>
          </p:cNvPr>
          <p:cNvSpPr txBox="1"/>
          <p:nvPr/>
        </p:nvSpPr>
        <p:spPr>
          <a:xfrm>
            <a:off x="56270" y="0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MX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AE0E2D17-8DA1-4BC4-3A9F-40E4F8893486}"/>
              </a:ext>
            </a:extLst>
          </p:cNvPr>
          <p:cNvCxnSpPr/>
          <p:nvPr/>
        </p:nvCxnSpPr>
        <p:spPr>
          <a:xfrm>
            <a:off x="0" y="422030"/>
            <a:ext cx="9144000" cy="0"/>
          </a:xfrm>
          <a:prstGeom prst="line">
            <a:avLst/>
          </a:prstGeom>
          <a:ln w="57150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64B2E5A6-FA86-2680-97B1-4F41ABE39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45" t="30058" r="44639" b="51174"/>
          <a:stretch/>
        </p:blipFill>
        <p:spPr>
          <a:xfrm>
            <a:off x="110197" y="504091"/>
            <a:ext cx="8879057" cy="181707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1F7FD9E-A3A8-C819-1470-2ACD8754A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511" y="2282614"/>
            <a:ext cx="6011247" cy="45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31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C4E0B82-B346-BC60-8555-5A6EF067605A}"/>
              </a:ext>
            </a:extLst>
          </p:cNvPr>
          <p:cNvSpPr txBox="1"/>
          <p:nvPr/>
        </p:nvSpPr>
        <p:spPr>
          <a:xfrm>
            <a:off x="2926079" y="28136"/>
            <a:ext cx="228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Studentbook</a:t>
            </a:r>
            <a:r>
              <a:rPr lang="es-MX" dirty="0"/>
              <a:t> </a:t>
            </a:r>
            <a:r>
              <a:rPr lang="es-MX" dirty="0" err="1"/>
              <a:t>pg</a:t>
            </a:r>
            <a:r>
              <a:rPr lang="es-MX" dirty="0"/>
              <a:t> 5 ex 8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877D0D-EF4E-D7C5-8F37-7822C2EEECB4}"/>
              </a:ext>
            </a:extLst>
          </p:cNvPr>
          <p:cNvSpPr txBox="1"/>
          <p:nvPr/>
        </p:nvSpPr>
        <p:spPr>
          <a:xfrm>
            <a:off x="56270" y="0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MX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4868488-F27F-D3FA-1A54-C57CDF6D5005}"/>
              </a:ext>
            </a:extLst>
          </p:cNvPr>
          <p:cNvCxnSpPr/>
          <p:nvPr/>
        </p:nvCxnSpPr>
        <p:spPr>
          <a:xfrm>
            <a:off x="0" y="422030"/>
            <a:ext cx="9144000" cy="0"/>
          </a:xfrm>
          <a:prstGeom prst="line">
            <a:avLst/>
          </a:prstGeom>
          <a:ln w="57150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82FE938E-8328-6035-1641-306D71E5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07" y="1005594"/>
            <a:ext cx="8243455" cy="543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3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F077F63-0738-5C76-1E3A-CAD8DBD3BF72}"/>
              </a:ext>
            </a:extLst>
          </p:cNvPr>
          <p:cNvSpPr txBox="1"/>
          <p:nvPr/>
        </p:nvSpPr>
        <p:spPr>
          <a:xfrm>
            <a:off x="2926079" y="28136"/>
            <a:ext cx="2280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Studentbook</a:t>
            </a:r>
            <a:r>
              <a:rPr lang="es-MX" dirty="0"/>
              <a:t> </a:t>
            </a:r>
            <a:r>
              <a:rPr lang="es-MX" dirty="0" err="1"/>
              <a:t>pg</a:t>
            </a:r>
            <a:r>
              <a:rPr lang="es-MX" dirty="0"/>
              <a:t> 5 ex 8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78B972-7C2B-D0B0-062B-386208C53780}"/>
              </a:ext>
            </a:extLst>
          </p:cNvPr>
          <p:cNvSpPr txBox="1"/>
          <p:nvPr/>
        </p:nvSpPr>
        <p:spPr>
          <a:xfrm>
            <a:off x="56270" y="0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MX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242AF323-02C3-C180-6D4B-0908B9B560D2}"/>
              </a:ext>
            </a:extLst>
          </p:cNvPr>
          <p:cNvCxnSpPr/>
          <p:nvPr/>
        </p:nvCxnSpPr>
        <p:spPr>
          <a:xfrm>
            <a:off x="0" y="422030"/>
            <a:ext cx="9144000" cy="0"/>
          </a:xfrm>
          <a:prstGeom prst="line">
            <a:avLst/>
          </a:prstGeom>
          <a:ln w="57150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D9E63BB6-3F7A-8FFE-92CF-F66A65EA79DE}"/>
              </a:ext>
            </a:extLst>
          </p:cNvPr>
          <p:cNvSpPr txBox="1"/>
          <p:nvPr/>
        </p:nvSpPr>
        <p:spPr>
          <a:xfrm>
            <a:off x="270245" y="2136338"/>
            <a:ext cx="43017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err="1"/>
              <a:t>What</a:t>
            </a:r>
            <a:r>
              <a:rPr lang="es-MX" b="1" dirty="0"/>
              <a:t> time </a:t>
            </a:r>
            <a:r>
              <a:rPr lang="es-MX" b="1" dirty="0" err="1"/>
              <a:t>of</a:t>
            </a:r>
            <a:r>
              <a:rPr lang="es-MX" b="1" dirty="0"/>
              <a:t> </a:t>
            </a:r>
            <a:r>
              <a:rPr lang="es-MX" b="1" dirty="0" err="1"/>
              <a:t>year</a:t>
            </a:r>
            <a:r>
              <a:rPr lang="es-MX" b="1" dirty="0"/>
              <a:t> </a:t>
            </a:r>
            <a:r>
              <a:rPr lang="es-MX" b="1" dirty="0" err="1"/>
              <a:t>should</a:t>
            </a:r>
            <a:r>
              <a:rPr lang="es-MX" b="1" dirty="0"/>
              <a:t> </a:t>
            </a:r>
            <a:r>
              <a:rPr lang="es-MX" b="1" dirty="0" err="1"/>
              <a:t>you</a:t>
            </a:r>
            <a:r>
              <a:rPr lang="es-MX" b="1" dirty="0"/>
              <a:t> </a:t>
            </a:r>
            <a:r>
              <a:rPr lang="es-MX" b="1" dirty="0" err="1"/>
              <a:t>go</a:t>
            </a:r>
            <a:r>
              <a:rPr lang="es-MX" b="1" dirty="0"/>
              <a:t> </a:t>
            </a:r>
            <a:r>
              <a:rPr lang="es-MX" b="1" dirty="0" err="1"/>
              <a:t>there</a:t>
            </a:r>
            <a:r>
              <a:rPr lang="es-MX" b="1" dirty="0"/>
              <a:t>?</a:t>
            </a:r>
          </a:p>
          <a:p>
            <a:r>
              <a:rPr lang="es-MX" dirty="0"/>
              <a:t>Yo can </a:t>
            </a:r>
            <a:r>
              <a:rPr lang="es-MX" dirty="0" err="1"/>
              <a:t>go</a:t>
            </a:r>
            <a:r>
              <a:rPr lang="es-MX" dirty="0"/>
              <a:t> </a:t>
            </a:r>
            <a:r>
              <a:rPr lang="es-MX" dirty="0" err="1"/>
              <a:t>visit</a:t>
            </a:r>
            <a:r>
              <a:rPr lang="es-MX" dirty="0"/>
              <a:t> saltillo </a:t>
            </a:r>
            <a:r>
              <a:rPr lang="es-MX" dirty="0" err="1"/>
              <a:t>on</a:t>
            </a:r>
            <a:r>
              <a:rPr lang="es-MX" dirty="0"/>
              <a:t> </a:t>
            </a:r>
            <a:r>
              <a:rPr lang="es-MX" dirty="0" err="1"/>
              <a:t>december</a:t>
            </a:r>
            <a:r>
              <a:rPr lang="es-MX" dirty="0"/>
              <a:t>, </a:t>
            </a:r>
            <a:r>
              <a:rPr lang="es-MX" dirty="0" err="1"/>
              <a:t>its</a:t>
            </a:r>
            <a:r>
              <a:rPr lang="es-MX" dirty="0"/>
              <a:t> a </a:t>
            </a:r>
            <a:r>
              <a:rPr lang="es-MX" dirty="0" err="1"/>
              <a:t>beautiful</a:t>
            </a:r>
            <a:r>
              <a:rPr lang="es-MX" dirty="0"/>
              <a:t> </a:t>
            </a:r>
            <a:r>
              <a:rPr lang="es-MX" dirty="0" err="1"/>
              <a:t>city</a:t>
            </a:r>
            <a:r>
              <a:rPr lang="es-MX" dirty="0"/>
              <a:t> </a:t>
            </a:r>
          </a:p>
          <a:p>
            <a:endParaRPr lang="es-MX" dirty="0"/>
          </a:p>
          <a:p>
            <a:r>
              <a:rPr lang="es-MX" b="1" dirty="0" err="1"/>
              <a:t>What</a:t>
            </a:r>
            <a:r>
              <a:rPr lang="es-MX" b="1" dirty="0"/>
              <a:t> are </a:t>
            </a:r>
            <a:r>
              <a:rPr lang="es-MX" b="1" dirty="0" err="1"/>
              <a:t>three</a:t>
            </a:r>
            <a:r>
              <a:rPr lang="es-MX" b="1" dirty="0"/>
              <a:t> </a:t>
            </a:r>
            <a:r>
              <a:rPr lang="es-MX" b="1" dirty="0" err="1"/>
              <a:t>things</a:t>
            </a:r>
            <a:r>
              <a:rPr lang="es-MX" b="1" dirty="0"/>
              <a:t> </a:t>
            </a:r>
            <a:r>
              <a:rPr lang="es-MX" b="1" dirty="0" err="1"/>
              <a:t>you</a:t>
            </a:r>
            <a:r>
              <a:rPr lang="es-MX" b="1" dirty="0"/>
              <a:t> can do </a:t>
            </a:r>
            <a:r>
              <a:rPr lang="es-MX" b="1" dirty="0" err="1"/>
              <a:t>there</a:t>
            </a:r>
            <a:r>
              <a:rPr lang="es-MX" b="1" dirty="0"/>
              <a:t>?</a:t>
            </a:r>
          </a:p>
          <a:p>
            <a:r>
              <a:rPr lang="es-MX" dirty="0" err="1"/>
              <a:t>You</a:t>
            </a:r>
            <a:r>
              <a:rPr lang="es-MX" dirty="0"/>
              <a:t> </a:t>
            </a:r>
            <a:r>
              <a:rPr lang="es-MX" dirty="0" err="1"/>
              <a:t>should</a:t>
            </a:r>
            <a:r>
              <a:rPr lang="es-MX" dirty="0"/>
              <a:t> </a:t>
            </a:r>
            <a:r>
              <a:rPr lang="es-MX" dirty="0" err="1"/>
              <a:t>visit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museo del desierto </a:t>
            </a:r>
          </a:p>
          <a:p>
            <a:r>
              <a:rPr lang="es-MX" dirty="0" err="1"/>
              <a:t>You</a:t>
            </a:r>
            <a:r>
              <a:rPr lang="es-MX" dirty="0"/>
              <a:t> </a:t>
            </a:r>
            <a:r>
              <a:rPr lang="es-MX" dirty="0" err="1"/>
              <a:t>should</a:t>
            </a:r>
            <a:r>
              <a:rPr lang="es-MX" dirty="0"/>
              <a:t> </a:t>
            </a:r>
            <a:r>
              <a:rPr lang="es-MX" dirty="0" err="1"/>
              <a:t>go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eat</a:t>
            </a:r>
            <a:r>
              <a:rPr lang="es-MX" dirty="0"/>
              <a:t> in las Brazas </a:t>
            </a:r>
          </a:p>
          <a:p>
            <a:r>
              <a:rPr lang="es-MX" dirty="0" err="1"/>
              <a:t>You</a:t>
            </a:r>
            <a:r>
              <a:rPr lang="es-MX" dirty="0"/>
              <a:t> </a:t>
            </a:r>
            <a:r>
              <a:rPr lang="es-MX" dirty="0" err="1"/>
              <a:t>should</a:t>
            </a:r>
            <a:r>
              <a:rPr lang="es-MX" dirty="0"/>
              <a:t> </a:t>
            </a:r>
            <a:r>
              <a:rPr lang="es-MX" dirty="0" err="1"/>
              <a:t>go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stadium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baseball</a:t>
            </a:r>
          </a:p>
          <a:p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1DE615-0AB9-5C6A-F5C1-4CFD172C5C4F}"/>
              </a:ext>
            </a:extLst>
          </p:cNvPr>
          <p:cNvSpPr txBox="1"/>
          <p:nvPr/>
        </p:nvSpPr>
        <p:spPr>
          <a:xfrm>
            <a:off x="4710546" y="4404645"/>
            <a:ext cx="30929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/>
              <a:t>What</a:t>
            </a:r>
            <a:r>
              <a:rPr lang="es-MX" b="1" dirty="0"/>
              <a:t> can </a:t>
            </a:r>
            <a:r>
              <a:rPr lang="es-MX" b="1" dirty="0" err="1"/>
              <a:t>you</a:t>
            </a:r>
            <a:r>
              <a:rPr lang="es-MX" b="1" dirty="0"/>
              <a:t> do </a:t>
            </a:r>
            <a:r>
              <a:rPr lang="es-MX" b="1" dirty="0" err="1"/>
              <a:t>for</a:t>
            </a:r>
            <a:r>
              <a:rPr lang="es-MX" b="1" dirty="0"/>
              <a:t> free?</a:t>
            </a:r>
          </a:p>
          <a:p>
            <a:r>
              <a:rPr lang="es-MX" dirty="0" err="1"/>
              <a:t>You</a:t>
            </a:r>
            <a:r>
              <a:rPr lang="es-MX" dirty="0"/>
              <a:t> can </a:t>
            </a:r>
            <a:r>
              <a:rPr lang="es-MX" dirty="0" err="1"/>
              <a:t>go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Parks </a:t>
            </a:r>
          </a:p>
          <a:p>
            <a:endParaRPr lang="es-MX" dirty="0"/>
          </a:p>
          <a:p>
            <a:r>
              <a:rPr lang="es-MX" b="1" dirty="0" err="1"/>
              <a:t>What</a:t>
            </a:r>
            <a:r>
              <a:rPr lang="es-MX" b="1" dirty="0"/>
              <a:t> </a:t>
            </a:r>
            <a:r>
              <a:rPr lang="es-MX" b="1" dirty="0" err="1"/>
              <a:t>should´t</a:t>
            </a:r>
            <a:r>
              <a:rPr lang="es-MX" b="1" dirty="0"/>
              <a:t> a </a:t>
            </a:r>
            <a:r>
              <a:rPr lang="es-MX" b="1" dirty="0" err="1"/>
              <a:t>visitor</a:t>
            </a:r>
            <a:r>
              <a:rPr lang="es-MX" b="1" dirty="0"/>
              <a:t> miss?</a:t>
            </a:r>
          </a:p>
          <a:p>
            <a:r>
              <a:rPr lang="es-MX" dirty="0" err="1"/>
              <a:t>You</a:t>
            </a:r>
            <a:r>
              <a:rPr lang="es-MX" dirty="0"/>
              <a:t> </a:t>
            </a:r>
            <a:r>
              <a:rPr lang="es-MX" dirty="0" err="1"/>
              <a:t>should´t</a:t>
            </a:r>
            <a:r>
              <a:rPr lang="es-MX" dirty="0"/>
              <a:t> miss  </a:t>
            </a:r>
            <a:r>
              <a:rPr lang="es-MX" dirty="0" err="1"/>
              <a:t>the</a:t>
            </a:r>
            <a:r>
              <a:rPr lang="es-MX" dirty="0"/>
              <a:t> mirador </a:t>
            </a:r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61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EDAD79-4EA6-9363-6D2B-9CF76D1ABB7F}"/>
              </a:ext>
            </a:extLst>
          </p:cNvPr>
          <p:cNvSpPr txBox="1"/>
          <p:nvPr/>
        </p:nvSpPr>
        <p:spPr>
          <a:xfrm>
            <a:off x="6414867" y="112541"/>
            <a:ext cx="2397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Studentbook</a:t>
            </a:r>
            <a:r>
              <a:rPr lang="es-MX" dirty="0"/>
              <a:t> </a:t>
            </a:r>
            <a:r>
              <a:rPr lang="es-MX" dirty="0" err="1"/>
              <a:t>pg</a:t>
            </a:r>
            <a:r>
              <a:rPr lang="es-MX" dirty="0"/>
              <a:t> 6 ex 10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E6FAC4C-C725-FDC2-7B46-244138408DD9}"/>
              </a:ext>
            </a:extLst>
          </p:cNvPr>
          <p:cNvSpPr txBox="1"/>
          <p:nvPr/>
        </p:nvSpPr>
        <p:spPr>
          <a:xfrm>
            <a:off x="56270" y="0"/>
            <a:ext cx="647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  <a:endParaRPr lang="es-MX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99D1ED3F-AAE0-4640-67C7-84EA52E611C3}"/>
              </a:ext>
            </a:extLst>
          </p:cNvPr>
          <p:cNvCxnSpPr/>
          <p:nvPr/>
        </p:nvCxnSpPr>
        <p:spPr>
          <a:xfrm>
            <a:off x="0" y="422030"/>
            <a:ext cx="9144000" cy="0"/>
          </a:xfrm>
          <a:prstGeom prst="line">
            <a:avLst/>
          </a:prstGeom>
          <a:ln w="57150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3F537D54-474F-A74D-BFD0-99B98005DA78}"/>
              </a:ext>
            </a:extLst>
          </p:cNvPr>
          <p:cNvSpPr txBox="1"/>
          <p:nvPr/>
        </p:nvSpPr>
        <p:spPr>
          <a:xfrm>
            <a:off x="110195" y="560355"/>
            <a:ext cx="891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A.- Listen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speakers</a:t>
            </a:r>
            <a:r>
              <a:rPr lang="es-MX" dirty="0"/>
              <a:t> </a:t>
            </a:r>
            <a:r>
              <a:rPr lang="es-MX" dirty="0" err="1"/>
              <a:t>talk</a:t>
            </a:r>
            <a:r>
              <a:rPr lang="es-MX" dirty="0"/>
              <a:t> </a:t>
            </a:r>
            <a:r>
              <a:rPr lang="es-MX" dirty="0" err="1"/>
              <a:t>about</a:t>
            </a:r>
            <a:r>
              <a:rPr lang="es-MX" dirty="0"/>
              <a:t> </a:t>
            </a:r>
            <a:r>
              <a:rPr lang="es-MX" dirty="0" err="1"/>
              <a:t>three</a:t>
            </a:r>
            <a:r>
              <a:rPr lang="es-MX" dirty="0"/>
              <a:t> </a:t>
            </a:r>
            <a:r>
              <a:rPr lang="es-MX" dirty="0" err="1"/>
              <a:t>countries</a:t>
            </a:r>
            <a:r>
              <a:rPr lang="es-MX" dirty="0"/>
              <a:t>. </a:t>
            </a:r>
            <a:r>
              <a:rPr lang="es-MX" dirty="0" err="1"/>
              <a:t>Coplete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chart.</a:t>
            </a:r>
          </a:p>
        </p:txBody>
      </p:sp>
      <p:pic>
        <p:nvPicPr>
          <p:cNvPr id="8" name="FAD9D5C8">
            <a:hlinkClick r:id="" action="ppaction://media"/>
            <a:extLst>
              <a:ext uri="{FF2B5EF4-FFF2-40B4-BE49-F238E27FC236}">
                <a16:creationId xmlns:a16="http://schemas.microsoft.com/office/drawing/2014/main" id="{EB15E552-22BD-EAD4-E0F4-5AD55B79B5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49" y="851730"/>
            <a:ext cx="609600" cy="6096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13F2EFC-1F94-4E76-D714-11F5BC81B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82" y="1561798"/>
            <a:ext cx="8797636" cy="388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9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0504AFA-2B20-A445-676A-0D5D19221919}"/>
              </a:ext>
            </a:extLst>
          </p:cNvPr>
          <p:cNvSpPr txBox="1"/>
          <p:nvPr/>
        </p:nvSpPr>
        <p:spPr>
          <a:xfrm>
            <a:off x="2897942" y="56272"/>
            <a:ext cx="204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Workbook</a:t>
            </a:r>
            <a:r>
              <a:rPr lang="es-MX" dirty="0"/>
              <a:t> </a:t>
            </a:r>
            <a:r>
              <a:rPr lang="es-MX" dirty="0" err="1"/>
              <a:t>pg</a:t>
            </a:r>
            <a:r>
              <a:rPr lang="es-MX" dirty="0"/>
              <a:t> 5 ex 7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AB44F76-ABC0-F323-C329-5DC5B779BC73}"/>
              </a:ext>
            </a:extLst>
          </p:cNvPr>
          <p:cNvSpPr txBox="1"/>
          <p:nvPr/>
        </p:nvSpPr>
        <p:spPr>
          <a:xfrm>
            <a:off x="56270" y="0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MX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CB310C0B-EE3B-4CE4-07B9-4A255121A975}"/>
              </a:ext>
            </a:extLst>
          </p:cNvPr>
          <p:cNvCxnSpPr/>
          <p:nvPr/>
        </p:nvCxnSpPr>
        <p:spPr>
          <a:xfrm>
            <a:off x="0" y="422030"/>
            <a:ext cx="9144000" cy="0"/>
          </a:xfrm>
          <a:prstGeom prst="line">
            <a:avLst/>
          </a:prstGeom>
          <a:ln w="57150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ED4AEE4-D154-7E82-2BB8-2B530AB56743}"/>
              </a:ext>
            </a:extLst>
          </p:cNvPr>
          <p:cNvSpPr txBox="1"/>
          <p:nvPr/>
        </p:nvSpPr>
        <p:spPr>
          <a:xfrm>
            <a:off x="56270" y="478301"/>
            <a:ext cx="538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Complete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sentences</a:t>
            </a:r>
            <a:r>
              <a:rPr lang="es-MX" dirty="0"/>
              <a:t>. Use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phrases</a:t>
            </a:r>
            <a:r>
              <a:rPr lang="es-MX" dirty="0"/>
              <a:t> </a:t>
            </a:r>
            <a:r>
              <a:rPr lang="es-MX" dirty="0" err="1"/>
              <a:t>from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box.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1756C5-AC24-069C-1504-F910C6A865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667" b="10303"/>
          <a:stretch/>
        </p:blipFill>
        <p:spPr>
          <a:xfrm>
            <a:off x="1760994" y="1828801"/>
            <a:ext cx="5143500" cy="432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9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E9E9BE-63E6-6A43-C75E-B3458BBCD8B1}"/>
              </a:ext>
            </a:extLst>
          </p:cNvPr>
          <p:cNvSpPr txBox="1"/>
          <p:nvPr/>
        </p:nvSpPr>
        <p:spPr>
          <a:xfrm>
            <a:off x="2897942" y="56272"/>
            <a:ext cx="204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Workbook</a:t>
            </a:r>
            <a:r>
              <a:rPr lang="es-MX" dirty="0"/>
              <a:t> </a:t>
            </a:r>
            <a:r>
              <a:rPr lang="es-MX" dirty="0" err="1"/>
              <a:t>pg</a:t>
            </a:r>
            <a:r>
              <a:rPr lang="es-MX" dirty="0"/>
              <a:t> 5 ex 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BD85D75-84A0-AAA0-7E52-77F4D9F97349}"/>
              </a:ext>
            </a:extLst>
          </p:cNvPr>
          <p:cNvSpPr txBox="1"/>
          <p:nvPr/>
        </p:nvSpPr>
        <p:spPr>
          <a:xfrm>
            <a:off x="56270" y="0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MX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84D578F-A564-A489-B5DC-333EEDB05ABB}"/>
              </a:ext>
            </a:extLst>
          </p:cNvPr>
          <p:cNvCxnSpPr/>
          <p:nvPr/>
        </p:nvCxnSpPr>
        <p:spPr>
          <a:xfrm>
            <a:off x="0" y="422030"/>
            <a:ext cx="9144000" cy="0"/>
          </a:xfrm>
          <a:prstGeom prst="line">
            <a:avLst/>
          </a:prstGeom>
          <a:ln w="57150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01802B6-78BE-5863-2198-2FE2D938D21E}"/>
              </a:ext>
            </a:extLst>
          </p:cNvPr>
          <p:cNvSpPr txBox="1"/>
          <p:nvPr/>
        </p:nvSpPr>
        <p:spPr>
          <a:xfrm>
            <a:off x="56270" y="478301"/>
            <a:ext cx="629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Complete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conversation</a:t>
            </a:r>
            <a:r>
              <a:rPr lang="es-MX" dirty="0"/>
              <a:t> </a:t>
            </a:r>
            <a:r>
              <a:rPr lang="es-MX" dirty="0" err="1"/>
              <a:t>with</a:t>
            </a:r>
            <a:r>
              <a:rPr lang="es-MX" dirty="0"/>
              <a:t> </a:t>
            </a:r>
            <a:r>
              <a:rPr lang="es-MX" dirty="0" err="1"/>
              <a:t>should</a:t>
            </a:r>
            <a:r>
              <a:rPr lang="es-MX" dirty="0"/>
              <a:t> </a:t>
            </a:r>
            <a:r>
              <a:rPr lang="es-MX" dirty="0" err="1"/>
              <a:t>or</a:t>
            </a:r>
            <a:r>
              <a:rPr lang="es-MX" dirty="0"/>
              <a:t> </a:t>
            </a:r>
            <a:r>
              <a:rPr lang="es-MX" dirty="0" err="1"/>
              <a:t>shouldn´t</a:t>
            </a:r>
            <a:r>
              <a:rPr lang="es-MX" dirty="0"/>
              <a:t> and I </a:t>
            </a:r>
            <a:r>
              <a:rPr lang="es-MX" dirty="0" err="1"/>
              <a:t>or</a:t>
            </a:r>
            <a:r>
              <a:rPr lang="es-MX" dirty="0"/>
              <a:t> </a:t>
            </a:r>
            <a:r>
              <a:rPr lang="es-MX" dirty="0" err="1"/>
              <a:t>you</a:t>
            </a:r>
            <a:r>
              <a:rPr lang="es-MX" dirty="0"/>
              <a:t>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1B4E80-536E-12EA-9979-DE42B54C2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46" y="1160803"/>
            <a:ext cx="7883236" cy="540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26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C6F8DDE-364C-6DAF-2A58-90457125C49F}"/>
              </a:ext>
            </a:extLst>
          </p:cNvPr>
          <p:cNvSpPr txBox="1"/>
          <p:nvPr/>
        </p:nvSpPr>
        <p:spPr>
          <a:xfrm>
            <a:off x="2897942" y="56272"/>
            <a:ext cx="204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Workbook</a:t>
            </a:r>
            <a:r>
              <a:rPr lang="es-MX" dirty="0"/>
              <a:t> </a:t>
            </a:r>
            <a:r>
              <a:rPr lang="es-MX" dirty="0" err="1"/>
              <a:t>pg</a:t>
            </a:r>
            <a:r>
              <a:rPr lang="es-MX" dirty="0"/>
              <a:t> 6 ex 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32EE01-7F06-3908-9802-44B43F65459D}"/>
              </a:ext>
            </a:extLst>
          </p:cNvPr>
          <p:cNvSpPr txBox="1"/>
          <p:nvPr/>
        </p:nvSpPr>
        <p:spPr>
          <a:xfrm>
            <a:off x="56270" y="0"/>
            <a:ext cx="3076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s-MX" dirty="0"/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BCFCD8AE-F0FC-49DF-5491-3A5EB8FA563E}"/>
              </a:ext>
            </a:extLst>
          </p:cNvPr>
          <p:cNvCxnSpPr/>
          <p:nvPr/>
        </p:nvCxnSpPr>
        <p:spPr>
          <a:xfrm>
            <a:off x="0" y="422030"/>
            <a:ext cx="9144000" cy="0"/>
          </a:xfrm>
          <a:prstGeom prst="line">
            <a:avLst/>
          </a:prstGeom>
          <a:ln w="57150">
            <a:solidFill>
              <a:srgbClr val="99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9DCCC-F0C8-6A62-98D2-DCBDE1E5AA8A}"/>
              </a:ext>
            </a:extLst>
          </p:cNvPr>
          <p:cNvSpPr txBox="1"/>
          <p:nvPr/>
        </p:nvSpPr>
        <p:spPr>
          <a:xfrm>
            <a:off x="56270" y="478301"/>
            <a:ext cx="7183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Ask </a:t>
            </a:r>
            <a:r>
              <a:rPr lang="es-MX" dirty="0" err="1"/>
              <a:t>questions</a:t>
            </a:r>
            <a:r>
              <a:rPr lang="es-MX" dirty="0"/>
              <a:t> </a:t>
            </a:r>
            <a:r>
              <a:rPr lang="es-MX" dirty="0" err="1"/>
              <a:t>about</a:t>
            </a:r>
            <a:r>
              <a:rPr lang="es-MX" dirty="0"/>
              <a:t> a place </a:t>
            </a:r>
            <a:r>
              <a:rPr lang="es-MX" dirty="0" err="1"/>
              <a:t>you</a:t>
            </a:r>
            <a:r>
              <a:rPr lang="es-MX" dirty="0"/>
              <a:t> </a:t>
            </a:r>
            <a:r>
              <a:rPr lang="es-MX" dirty="0" err="1"/>
              <a:t>want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visit</a:t>
            </a:r>
            <a:r>
              <a:rPr lang="es-MX" dirty="0"/>
              <a:t>. Use can, </a:t>
            </a:r>
            <a:r>
              <a:rPr lang="es-MX" dirty="0" err="1"/>
              <a:t>should</a:t>
            </a:r>
            <a:r>
              <a:rPr lang="es-MX" dirty="0"/>
              <a:t> </a:t>
            </a:r>
            <a:r>
              <a:rPr lang="es-MX" dirty="0" err="1"/>
              <a:t>or</a:t>
            </a:r>
            <a:r>
              <a:rPr lang="es-MX" dirty="0"/>
              <a:t> </a:t>
            </a:r>
            <a:r>
              <a:rPr lang="es-MX" dirty="0" err="1"/>
              <a:t>shouldn´t</a:t>
            </a: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68907E-244F-4D1F-472F-028AFFF60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45" y="1079824"/>
            <a:ext cx="8562109" cy="504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943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</TotalTime>
  <Words>219</Words>
  <Application>Microsoft Office PowerPoint</Application>
  <PresentationFormat>Carta (216 x 279 mm)</PresentationFormat>
  <Paragraphs>35</Paragraphs>
  <Slides>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puente</dc:creator>
  <cp:lastModifiedBy>mariagaytan890@outlook.com</cp:lastModifiedBy>
  <cp:revision>3</cp:revision>
  <dcterms:created xsi:type="dcterms:W3CDTF">2022-09-02T17:14:20Z</dcterms:created>
  <dcterms:modified xsi:type="dcterms:W3CDTF">2022-09-15T02:03:28Z</dcterms:modified>
</cp:coreProperties>
</file>