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60" r:id="rId5"/>
    <p:sldId id="270" r:id="rId6"/>
    <p:sldId id="261" r:id="rId7"/>
    <p:sldId id="267" r:id="rId8"/>
    <p:sldId id="268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4D2356-D665-38FC-9657-E2EEF1934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440"/>
            <a:ext cx="91440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DEAA725-E579-8464-99DB-F8ED43923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1234" y="-433939"/>
            <a:ext cx="6121531" cy="81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077F63-0738-5C76-1E3A-CAD8DBD3BF72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78B972-7C2B-D0B0-062B-386208C5378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42AF323-02C3-C180-6D4B-0908B9B560D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C8EEEBB4-8FD5-0A23-3F66-642FBCE84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005"/>
            <a:ext cx="9144000" cy="44919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8A1655F-F64F-DE86-4881-64310A8DAF6A}"/>
              </a:ext>
            </a:extLst>
          </p:cNvPr>
          <p:cNvSpPr txBox="1"/>
          <p:nvPr/>
        </p:nvSpPr>
        <p:spPr>
          <a:xfrm>
            <a:off x="5206703" y="26349"/>
            <a:ext cx="14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Part B </a:t>
            </a:r>
          </a:p>
        </p:txBody>
      </p:sp>
    </p:spTree>
    <p:extLst>
      <p:ext uri="{BB962C8B-B14F-4D97-AF65-F5344CB8AC3E}">
        <p14:creationId xmlns:p14="http://schemas.microsoft.com/office/powerpoint/2010/main" val="19461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4788E2-7EEB-8701-67D4-F0F3F05D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4" y="1264484"/>
            <a:ext cx="6344816" cy="24586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90DFCC7-A775-66E5-251E-F06380A9CA21}"/>
              </a:ext>
            </a:extLst>
          </p:cNvPr>
          <p:cNvSpPr txBox="1"/>
          <p:nvPr/>
        </p:nvSpPr>
        <p:spPr>
          <a:xfrm>
            <a:off x="273826" y="2029263"/>
            <a:ext cx="149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59BE1CE-B2DB-56AB-FF44-DA9735181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4" y="4057897"/>
            <a:ext cx="7063273" cy="24368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41653-CF1F-9F79-5664-3C1464AAAD23}"/>
              </a:ext>
            </a:extLst>
          </p:cNvPr>
          <p:cNvSpPr txBox="1"/>
          <p:nvPr/>
        </p:nvSpPr>
        <p:spPr>
          <a:xfrm>
            <a:off x="207813" y="4953145"/>
            <a:ext cx="162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 </a:t>
            </a:r>
          </a:p>
        </p:txBody>
      </p:sp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CE59CA-29B3-F06B-F2FD-732929E89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8216" r="7541"/>
          <a:stretch/>
        </p:blipFill>
        <p:spPr>
          <a:xfrm rot="16200000">
            <a:off x="2257780" y="-35312"/>
            <a:ext cx="4628439" cy="74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65D5C8-2631-A815-0820-B56D68E17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080"/>
            <a:ext cx="91440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843722-44D1-B6DB-1E9D-7ECB9B7DA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882"/>
            <a:ext cx="9144000" cy="41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151</Words>
  <Application>Microsoft Office PowerPoint</Application>
  <PresentationFormat>Carta (216 x 279 mm)</PresentationFormat>
  <Paragraphs>26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Imelda Cuadros</cp:lastModifiedBy>
  <cp:revision>2</cp:revision>
  <dcterms:created xsi:type="dcterms:W3CDTF">2022-09-02T17:14:20Z</dcterms:created>
  <dcterms:modified xsi:type="dcterms:W3CDTF">2022-09-14T19:21:02Z</dcterms:modified>
</cp:coreProperties>
</file>