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70" r:id="rId5"/>
    <p:sldId id="261" r:id="rId6"/>
    <p:sldId id="267" r:id="rId7"/>
    <p:sldId id="268" r:id="rId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49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91" y="2403229"/>
            <a:ext cx="8753363" cy="45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1" y="486227"/>
            <a:ext cx="8259097" cy="58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63" y="1788113"/>
            <a:ext cx="7492181" cy="30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" y="900330"/>
            <a:ext cx="8605442" cy="53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7" y="1546540"/>
            <a:ext cx="9007823" cy="44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8" y="1224871"/>
            <a:ext cx="8062450" cy="535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128</Words>
  <Application>Microsoft Office PowerPoint</Application>
  <PresentationFormat>Carta (216 x 279 mm)</PresentationFormat>
  <Paragraphs>21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Gabriela Ramìrez</cp:lastModifiedBy>
  <cp:revision>4</cp:revision>
  <dcterms:created xsi:type="dcterms:W3CDTF">2022-09-02T17:14:20Z</dcterms:created>
  <dcterms:modified xsi:type="dcterms:W3CDTF">2022-09-15T04:03:52Z</dcterms:modified>
</cp:coreProperties>
</file>