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1B8D0ED-50A5-292B-C3E2-71F26322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5797" r="8985" b="8197"/>
          <a:stretch/>
        </p:blipFill>
        <p:spPr>
          <a:xfrm>
            <a:off x="620455" y="2444519"/>
            <a:ext cx="7858539" cy="39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D9098000-9E08-3FB0-C966-0D7807783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7601" r="19565" b="27778"/>
          <a:stretch/>
        </p:blipFill>
        <p:spPr>
          <a:xfrm>
            <a:off x="443336" y="2027594"/>
            <a:ext cx="8257327" cy="3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A490C8C-1629-E3E1-B837-90E3BAEE1C25}"/>
              </a:ext>
            </a:extLst>
          </p:cNvPr>
          <p:cNvSpPr txBox="1"/>
          <p:nvPr/>
        </p:nvSpPr>
        <p:spPr>
          <a:xfrm>
            <a:off x="719746" y="1219200"/>
            <a:ext cx="7704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/>
              <a:t>What</a:t>
            </a:r>
            <a:r>
              <a:rPr lang="es-MX" b="1" dirty="0"/>
              <a:t> time of </a:t>
            </a:r>
            <a:r>
              <a:rPr lang="es-MX" b="1" dirty="0" err="1"/>
              <a:t>year</a:t>
            </a:r>
            <a:r>
              <a:rPr lang="es-MX" b="1" dirty="0"/>
              <a:t> </a:t>
            </a:r>
            <a:r>
              <a:rPr lang="es-MX" b="1" dirty="0" err="1"/>
              <a:t>should</a:t>
            </a:r>
            <a:r>
              <a:rPr lang="es-MX" b="1" dirty="0"/>
              <a:t> </a:t>
            </a:r>
            <a:r>
              <a:rPr lang="es-MX" b="1" dirty="0" err="1"/>
              <a:t>you</a:t>
            </a:r>
            <a:r>
              <a:rPr lang="es-MX" b="1" dirty="0"/>
              <a:t> </a:t>
            </a:r>
            <a:r>
              <a:rPr lang="es-MX" b="1" dirty="0" err="1"/>
              <a:t>go</a:t>
            </a:r>
            <a:r>
              <a:rPr lang="es-MX" b="1" dirty="0"/>
              <a:t> </a:t>
            </a:r>
            <a:r>
              <a:rPr lang="es-MX" b="1" dirty="0" err="1"/>
              <a:t>there</a:t>
            </a:r>
            <a:r>
              <a:rPr lang="es-MX" b="1" dirty="0"/>
              <a:t>?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in </a:t>
            </a:r>
            <a:r>
              <a:rPr lang="es-MX" dirty="0" err="1"/>
              <a:t>summer</a:t>
            </a:r>
            <a:r>
              <a:rPr lang="es-MX" dirty="0"/>
              <a:t>.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weather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pretty</a:t>
            </a:r>
            <a:r>
              <a:rPr lang="es-MX" dirty="0"/>
              <a:t> </a:t>
            </a:r>
            <a:r>
              <a:rPr lang="es-MX" dirty="0" err="1"/>
              <a:t>beautiful</a:t>
            </a:r>
            <a:r>
              <a:rPr lang="es-MX" dirty="0"/>
              <a:t>.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/>
              <a:t>What</a:t>
            </a:r>
            <a:r>
              <a:rPr lang="es-MX" b="1" dirty="0"/>
              <a:t> are </a:t>
            </a:r>
            <a:r>
              <a:rPr lang="es-MX" b="1" dirty="0" err="1"/>
              <a:t>three</a:t>
            </a:r>
            <a:r>
              <a:rPr lang="es-MX" b="1" dirty="0"/>
              <a:t> </a:t>
            </a:r>
            <a:r>
              <a:rPr lang="es-MX" b="1" dirty="0" err="1"/>
              <a:t>things</a:t>
            </a:r>
            <a:r>
              <a:rPr lang="es-MX" b="1" dirty="0"/>
              <a:t> yo can do </a:t>
            </a:r>
            <a:r>
              <a:rPr lang="es-MX" b="1" dirty="0" err="1"/>
              <a:t>there</a:t>
            </a:r>
            <a:r>
              <a:rPr lang="es-MX" b="1" dirty="0"/>
              <a:t>?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visit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museums</a:t>
            </a:r>
            <a:r>
              <a:rPr lang="es-MX" dirty="0"/>
              <a:t>,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restaurants and </a:t>
            </a:r>
            <a:r>
              <a:rPr lang="es-MX" dirty="0" err="1"/>
              <a:t>walk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downtown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/>
              <a:t>What</a:t>
            </a:r>
            <a:r>
              <a:rPr lang="es-MX" b="1" dirty="0"/>
              <a:t> can </a:t>
            </a:r>
            <a:r>
              <a:rPr lang="es-MX" b="1" dirty="0" err="1"/>
              <a:t>you</a:t>
            </a:r>
            <a:r>
              <a:rPr lang="es-MX" b="1" dirty="0"/>
              <a:t> do free?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parks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museums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/>
              <a:t>What</a:t>
            </a:r>
            <a:r>
              <a:rPr lang="es-MX" b="1" dirty="0"/>
              <a:t> </a:t>
            </a:r>
            <a:r>
              <a:rPr lang="es-MX" b="1" dirty="0" err="1"/>
              <a:t>shouldn´t</a:t>
            </a:r>
            <a:r>
              <a:rPr lang="es-MX" b="1" dirty="0"/>
              <a:t> a </a:t>
            </a:r>
            <a:r>
              <a:rPr lang="es-MX" b="1" dirty="0" err="1"/>
              <a:t>visitor</a:t>
            </a:r>
            <a:r>
              <a:rPr lang="es-MX" b="1" dirty="0"/>
              <a:t> miss?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vsit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fair</a:t>
            </a:r>
            <a:r>
              <a:rPr lang="es-MX" dirty="0"/>
              <a:t> in August. </a:t>
            </a:r>
            <a:r>
              <a:rPr lang="es-MX" dirty="0" err="1"/>
              <a:t>It’s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amazing</a:t>
            </a:r>
            <a:r>
              <a:rPr lang="es-MX" dirty="0"/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C3B8CB-5586-03D0-D528-7E73AE39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46514"/>
              </p:ext>
            </p:extLst>
          </p:nvPr>
        </p:nvGraphicFramePr>
        <p:xfrm>
          <a:off x="315798" y="2390913"/>
          <a:ext cx="85077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2">
                  <a:extLst>
                    <a:ext uri="{9D8B030D-6E8A-4147-A177-3AD203B41FA5}">
                      <a16:colId xmlns:a16="http://schemas.microsoft.com/office/drawing/2014/main" val="2330639952"/>
                    </a:ext>
                  </a:extLst>
                </a:gridCol>
                <a:gridCol w="2173357">
                  <a:extLst>
                    <a:ext uri="{9D8B030D-6E8A-4147-A177-3AD203B41FA5}">
                      <a16:colId xmlns:a16="http://schemas.microsoft.com/office/drawing/2014/main" val="3743206802"/>
                    </a:ext>
                  </a:extLst>
                </a:gridCol>
                <a:gridCol w="4331023">
                  <a:extLst>
                    <a:ext uri="{9D8B030D-6E8A-4147-A177-3AD203B41FA5}">
                      <a16:colId xmlns:a16="http://schemas.microsoft.com/office/drawing/2014/main" val="2122955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Largest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City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visitors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should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16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i="1" dirty="0" err="1">
                          <a:solidFill>
                            <a:schemeClr val="tx1"/>
                          </a:solidFill>
                        </a:rPr>
                        <a:t>Japan</a:t>
                      </a:r>
                      <a:endParaRPr lang="es-MX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 dirty="0">
                          <a:solidFill>
                            <a:schemeClr val="tx1"/>
                          </a:solidFill>
                        </a:rPr>
                        <a:t>Tokio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Japanese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and Mount Fuji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798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Argentina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Buenos Aires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Downtown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área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4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Turkey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Istambul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Souvenirs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5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ADB4C92-E0AF-6C5E-5C39-5F689E5B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E26CE80-05B3-DD45-F114-0E6DEF229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4" r="19565" b="21852"/>
          <a:stretch/>
        </p:blipFill>
        <p:spPr>
          <a:xfrm>
            <a:off x="418993" y="1855310"/>
            <a:ext cx="8306014" cy="34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56DAA3D5-C5C4-7240-F677-56A3C94E5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8632" r="20823" b="16183"/>
          <a:stretch/>
        </p:blipFill>
        <p:spPr>
          <a:xfrm>
            <a:off x="504671" y="1630028"/>
            <a:ext cx="8134657" cy="42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241</Words>
  <Application>Microsoft Office PowerPoint</Application>
  <PresentationFormat>Carta (216 x 279 mm)</PresentationFormat>
  <Paragraphs>42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TAMARA GUADALUPE SANSORES ROBLES</cp:lastModifiedBy>
  <cp:revision>5</cp:revision>
  <dcterms:created xsi:type="dcterms:W3CDTF">2022-09-02T17:14:20Z</dcterms:created>
  <dcterms:modified xsi:type="dcterms:W3CDTF">2022-09-15T03:55:26Z</dcterms:modified>
</cp:coreProperties>
</file>