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y="6858000" cx="9144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9" Type="http://schemas.openxmlformats.org/officeDocument/2006/relationships/slide" Target="slides/slide6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02/09/2022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40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02/09/2022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605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02/09/2022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18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02/09/2022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14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02/09/2022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87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02/09/2022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456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02/09/2022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89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02/09/2022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9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02/09/2022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30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02/09/2022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03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02/09/2022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7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FC0C-15AC-4C58-A8F6-46F10559FC96}" type="datetimeFigureOut">
              <a:rPr lang="es-MX" smtClean="0"/>
              <a:t>02/09/2022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69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179A3E-5922-6CD8-A16D-A70C687D93F9}"/>
              </a:ext>
            </a:extLst>
          </p:cNvPr>
          <p:cNvSpPr txBox="1"/>
          <p:nvPr/>
        </p:nvSpPr>
        <p:spPr>
          <a:xfrm>
            <a:off x="112540" y="1532830"/>
            <a:ext cx="887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38E71F3-3E56-1AC4-1CD5-FAB704D00C1F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1571DE3D-AEFA-0DAA-1E32-240B4901C6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C2C9B8-C63E-F56E-FF6F-9EDDA2DBD60B}"/>
              </a:ext>
            </a:extLst>
          </p:cNvPr>
          <p:cNvSpPr txBox="1"/>
          <p:nvPr/>
        </p:nvSpPr>
        <p:spPr>
          <a:xfrm>
            <a:off x="9588" y="6220302"/>
            <a:ext cx="9134412" cy="63094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sightseeing</a:t>
            </a:r>
            <a:endParaRPr lang="es-MX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useo de dinosaurios en México! 🦖 | Museo del desierto - YouTube">
            <a:extLst>
              <a:ext uri="{FF2B5EF4-FFF2-40B4-BE49-F238E27FC236}">
                <a16:creationId xmlns:a16="http://schemas.microsoft.com/office/drawing/2014/main" id="{B85107F2-CD09-D750-53A0-ED22A864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98" y="2348421"/>
            <a:ext cx="6443003" cy="36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5D5EB60-B260-DAC0-B571-6F9FE7AE9CF2}"/>
              </a:ext>
            </a:extLst>
          </p:cNvPr>
          <p:cNvSpPr txBox="1"/>
          <p:nvPr/>
        </p:nvSpPr>
        <p:spPr>
          <a:xfrm>
            <a:off x="2271932" y="778968"/>
            <a:ext cx="46001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73241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"/>
          <p:cNvSpPr txBox="1"/>
          <p:nvPr/>
        </p:nvSpPr>
        <p:spPr>
          <a:xfrm>
            <a:off x="2827607" y="42204"/>
            <a:ext cx="239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Studentbook pg 82 ex 3</a:t>
            </a:r>
            <a:endParaRPr/>
          </a:p>
        </p:txBody>
      </p:sp>
      <p:sp>
        <p:nvSpPr>
          <p:cNvPr id="1030" name="Google Shape;1030;p1"/>
          <p:cNvSpPr txBox="1"/>
          <p:nvPr/>
        </p:nvSpPr>
        <p:spPr>
          <a:xfrm>
            <a:off x="56270" y="0"/>
            <a:ext cx="307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practice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1" name="Google Shape;1031;p1"/>
          <p:cNvCxnSpPr/>
          <p:nvPr/>
        </p:nvCxnSpPr>
        <p:spPr>
          <a:xfrm>
            <a:off x="0" y="422030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99009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2" name="Google Shape;1032;p1"/>
          <p:cNvPicPr preferRelativeResize="0"/>
          <p:nvPr/>
        </p:nvPicPr>
        <p:blipFill rotWithShape="1">
          <a:blip r:embed="rId2">
            <a:alphaModFix/>
          </a:blip>
          <a:srcRect b="51173" l="11845" r="44638" t="30058"/>
          <a:stretch/>
        </p:blipFill>
        <p:spPr>
          <a:xfrm>
            <a:off x="110197" y="504091"/>
            <a:ext cx="8879058" cy="181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805816" y="1619093"/>
            <a:ext cx="3487826" cy="62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2"/>
          <p:cNvSpPr txBox="1"/>
          <p:nvPr/>
        </p:nvSpPr>
        <p:spPr>
          <a:xfrm>
            <a:off x="2926079" y="28136"/>
            <a:ext cx="22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Studentbook pg 5 ex 8</a:t>
            </a:r>
            <a:endParaRPr/>
          </a:p>
        </p:txBody>
      </p:sp>
      <p:sp>
        <p:nvSpPr>
          <p:cNvPr id="1036" name="Google Shape;1036;p2"/>
          <p:cNvSpPr txBox="1"/>
          <p:nvPr/>
        </p:nvSpPr>
        <p:spPr>
          <a:xfrm>
            <a:off x="56270" y="0"/>
            <a:ext cx="307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practice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7" name="Google Shape;1037;p2"/>
          <p:cNvCxnSpPr/>
          <p:nvPr/>
        </p:nvCxnSpPr>
        <p:spPr>
          <a:xfrm>
            <a:off x="0" y="422030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99009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8" name="Google Shape;103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2360699" y="-797013"/>
            <a:ext cx="4422600" cy="78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077F63-0738-5C76-1E3A-CAD8DBD3BF72}"/>
              </a:ext>
            </a:extLst>
          </p:cNvPr>
          <p:cNvSpPr txBox="1"/>
          <p:nvPr/>
        </p:nvSpPr>
        <p:spPr>
          <a:xfrm>
            <a:off x="2926079" y="28136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78B972-7C2B-D0B0-062B-386208C53780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42AF323-02C3-C180-6D4B-0908B9B560D2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1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3"/>
          <p:cNvSpPr txBox="1"/>
          <p:nvPr/>
        </p:nvSpPr>
        <p:spPr>
          <a:xfrm>
            <a:off x="6414867" y="112541"/>
            <a:ext cx="239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Studentbook pg 6 ex 10</a:t>
            </a:r>
            <a:endParaRPr/>
          </a:p>
        </p:txBody>
      </p:sp>
      <p:sp>
        <p:nvSpPr>
          <p:cNvPr id="1041" name="Google Shape;1041;p3"/>
          <p:cNvSpPr txBox="1"/>
          <p:nvPr/>
        </p:nvSpPr>
        <p:spPr>
          <a:xfrm>
            <a:off x="56270" y="0"/>
            <a:ext cx="647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practice  Where should you go?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2" name="Google Shape;1042;p3"/>
          <p:cNvCxnSpPr/>
          <p:nvPr/>
        </p:nvCxnSpPr>
        <p:spPr>
          <a:xfrm>
            <a:off x="0" y="422030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99009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3" name="Google Shape;1043;p3"/>
          <p:cNvSpPr txBox="1"/>
          <p:nvPr/>
        </p:nvSpPr>
        <p:spPr>
          <a:xfrm>
            <a:off x="110195" y="560355"/>
            <a:ext cx="891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A.- Listen to speakers talk about three countries. Coplete the chart.</a:t>
            </a:r>
            <a:endParaRPr/>
          </a:p>
        </p:txBody>
      </p:sp>
      <p:pic>
        <p:nvPicPr>
          <p:cNvPr id="1044" name="Google Shape;104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0549" y="85173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214899" y="-370188"/>
            <a:ext cx="4709525" cy="83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4"/>
          <p:cNvSpPr txBox="1"/>
          <p:nvPr/>
        </p:nvSpPr>
        <p:spPr>
          <a:xfrm>
            <a:off x="2897942" y="56272"/>
            <a:ext cx="204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Workbook pg 5 ex 7</a:t>
            </a:r>
            <a:endParaRPr/>
          </a:p>
        </p:txBody>
      </p:sp>
      <p:sp>
        <p:nvSpPr>
          <p:cNvPr id="1048" name="Google Shape;1048;p4"/>
          <p:cNvSpPr txBox="1"/>
          <p:nvPr/>
        </p:nvSpPr>
        <p:spPr>
          <a:xfrm>
            <a:off x="56270" y="0"/>
            <a:ext cx="307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practice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9" name="Google Shape;1049;p4"/>
          <p:cNvCxnSpPr/>
          <p:nvPr/>
        </p:nvCxnSpPr>
        <p:spPr>
          <a:xfrm>
            <a:off x="0" y="422030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99009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0" name="Google Shape;1050;p4"/>
          <p:cNvSpPr txBox="1"/>
          <p:nvPr/>
        </p:nvSpPr>
        <p:spPr>
          <a:xfrm>
            <a:off x="56270" y="478301"/>
            <a:ext cx="53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sentences. Use the phrases from the box.</a:t>
            </a:r>
            <a:endParaRPr/>
          </a:p>
        </p:txBody>
      </p:sp>
      <p:pic>
        <p:nvPicPr>
          <p:cNvPr id="1051" name="Google Shape;105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2024387" y="-393213"/>
            <a:ext cx="4828801" cy="81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5"/>
          <p:cNvSpPr txBox="1"/>
          <p:nvPr/>
        </p:nvSpPr>
        <p:spPr>
          <a:xfrm>
            <a:off x="2897942" y="56272"/>
            <a:ext cx="204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Workbook pg 5 ex 8</a:t>
            </a:r>
            <a:endParaRPr/>
          </a:p>
        </p:txBody>
      </p:sp>
      <p:sp>
        <p:nvSpPr>
          <p:cNvPr id="1054" name="Google Shape;1054;p5"/>
          <p:cNvSpPr txBox="1"/>
          <p:nvPr/>
        </p:nvSpPr>
        <p:spPr>
          <a:xfrm>
            <a:off x="56270" y="0"/>
            <a:ext cx="307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practice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5" name="Google Shape;1055;p5"/>
          <p:cNvCxnSpPr/>
          <p:nvPr/>
        </p:nvCxnSpPr>
        <p:spPr>
          <a:xfrm>
            <a:off x="0" y="422030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99009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6" name="Google Shape;1056;p5"/>
          <p:cNvSpPr txBox="1"/>
          <p:nvPr/>
        </p:nvSpPr>
        <p:spPr>
          <a:xfrm>
            <a:off x="56270" y="478301"/>
            <a:ext cx="629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conversation with should or shouldn´t and I or you.</a:t>
            </a:r>
            <a:endParaRPr/>
          </a:p>
        </p:txBody>
      </p:sp>
      <p:pic>
        <p:nvPicPr>
          <p:cNvPr id="1057" name="Google Shape;105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2234701" y="-726201"/>
            <a:ext cx="4674600" cy="831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6"/>
          <p:cNvSpPr txBox="1"/>
          <p:nvPr/>
        </p:nvSpPr>
        <p:spPr>
          <a:xfrm>
            <a:off x="2897942" y="56272"/>
            <a:ext cx="204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Workbook pg 6 ex 9</a:t>
            </a:r>
            <a:endParaRPr/>
          </a:p>
        </p:txBody>
      </p:sp>
      <p:sp>
        <p:nvSpPr>
          <p:cNvPr id="1060" name="Google Shape;1060;p6"/>
          <p:cNvSpPr txBox="1"/>
          <p:nvPr/>
        </p:nvSpPr>
        <p:spPr>
          <a:xfrm>
            <a:off x="56270" y="0"/>
            <a:ext cx="307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practice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1" name="Google Shape;1061;p6"/>
          <p:cNvCxnSpPr/>
          <p:nvPr/>
        </p:nvCxnSpPr>
        <p:spPr>
          <a:xfrm>
            <a:off x="0" y="422030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99009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62" name="Google Shape;1062;p6"/>
          <p:cNvSpPr txBox="1"/>
          <p:nvPr/>
        </p:nvSpPr>
        <p:spPr>
          <a:xfrm>
            <a:off x="56270" y="478301"/>
            <a:ext cx="718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questions about a place you want to visit. Use can, should or shouldn´t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3" name="Google Shape;106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2412360" y="-410361"/>
            <a:ext cx="4319276" cy="767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