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86B5A-A1FE-BACD-685F-8100C4B27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9CD8AC7-5B39-A057-E052-F14FA8E620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59FB17-C0F3-F58F-CEEC-E9FB671DA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8293AC-1291-3A22-F79D-E8710FA8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C83F23-BE26-5CFC-9058-0E7100034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533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E1A757-CB1D-9E53-9982-882845106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8E4AA58-C164-4C47-419B-2BE543068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B7F597-8BBF-148D-4FBD-DE4CCE8C9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8366F-8C39-CBED-1155-87522AF92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9D1982-3A8F-A98F-BFEC-EFE5EDF2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809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E3FBE7-B643-DCF4-94F9-A4D19F0958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CBA050D-8AB6-1D6E-A522-FA660EB00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403770-3F8F-522A-6F54-75291BA5E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002362-C526-263C-53C6-15E8AD57B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4B93C5-3F40-8C93-9A17-A26ACB78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245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752C95-8337-1337-FEDC-5D92BC5E7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962FF6-55C4-C50F-2CC3-957E7C870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02DFB2-BAEF-E3EB-1396-DFA69B8DE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117355-2316-B7A4-3C11-E08C51C8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A0FE17-EFF6-23CE-F57D-D8E16C311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575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399717-D576-D2DF-0E8C-9899B097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F94E73-E098-8809-40B4-2E7DB6DBC0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B4C89A-4569-3257-2171-EA65C0DFF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D9F33B-38E9-C755-6B4C-265D42EB2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9F48EE-E14A-2A5A-E6B9-820BEF937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008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96826E-8D4C-12AC-E3A4-AA8F1B2F5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000BB2-E7E4-F092-E681-26C85433F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45FC30-0770-E522-E862-AAA8DA55F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75B5FB-D6DE-58B2-7D9F-19248932F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685423-277E-A872-2752-72A87449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551F8A-428C-12C2-872E-832F91D01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614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0CD7CC-582B-AD17-DDFF-EF13C299C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15B48A-A864-74B5-17B3-AEAEC8F00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D80757E-F3D0-6E86-1766-4895DE5668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E85E68D-7364-8551-B555-7A28BCA33A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B3002D0-F1F1-4DED-AB72-5E1D45C515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69470F5-2B8F-B54A-C5C7-E85910F4A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8D56F2D-F691-8D61-E628-C5FC42513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E722CBA-4244-0C53-3082-D2A422A64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857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07848-EADE-5EA8-4806-BBDA45AE6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0CAE489-F026-BFEA-B590-23DAD9D5F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5A80D5F-BC92-4713-090C-9E49FDFA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9D43EA4-70D5-2A54-D2A3-F82FE9DEB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2161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2E1649C-9B3D-0E2E-8E7F-6E724F4FB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F2A5701-6DDA-BD7A-EFAF-94FDBF8D1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D176F2-0C09-2F4F-D264-730F9A5AD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537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0F1EF8-204E-89ED-2093-797576A74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251097-13FE-56D7-63E9-AAF197CD3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3F1FB4A-6C3D-6EE0-4D23-09E1FC1D2A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D0D133-9EE5-E3B0-CAB4-534E7ED03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B3422A8-8F7C-0E99-316B-15186CCD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58E39B-F73E-B996-746B-8498C6E1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29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F8D88-8612-4093-7331-ECD9C3AE8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F3495CB-7122-B2AB-7BCD-3FA65ADBD0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760320-B0D1-23E1-DD0A-0F75F8B777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4B3C0A-8781-1E76-B9D5-34EE62CB3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82208E-7EBC-36ED-EC43-1DE2D9988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5164D60-252F-6DE0-63BF-D96318E0C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077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D1C7381-4490-B13C-5E59-DC4332F57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1B6B85-E290-49A0-EAD2-0D0497D79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B36B8-25B4-F481-B44C-A901FAA792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0ACF8-083C-48C9-82F6-1FDC341C5639}" type="datetimeFigureOut">
              <a:rPr lang="es-MX" smtClean="0"/>
              <a:t>15/09/2022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C426A2-9D01-3FD9-6498-7F263D99A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D9A616-2D8D-A848-0C02-55BD476A80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A8E24-68AA-447A-96E4-75BDB8AB2D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49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037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A0A16E9-45DC-D43E-9A73-35837BF7C78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875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1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45F3D4E6-05F5-65B7-074C-C17B0E5A32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042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AutoShape 4" descr="Niño con mochila Imágenes Vectoriales, Gráfico Vectorial de Niño con  mochila | Depositphotos">
            <a:extLst>
              <a:ext uri="{FF2B5EF4-FFF2-40B4-BE49-F238E27FC236}">
                <a16:creationId xmlns:a16="http://schemas.microsoft.com/office/drawing/2014/main" id="{FF43B349-353A-8245-B86D-109AD3BF23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-588818"/>
            <a:ext cx="4170218" cy="417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9168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Estrella Janeth Sanchez Moncada</dc:creator>
  <cp:lastModifiedBy>Estrella Janeth Sanchez Moncada</cp:lastModifiedBy>
  <cp:revision>1</cp:revision>
  <dcterms:created xsi:type="dcterms:W3CDTF">2022-09-15T16:13:34Z</dcterms:created>
  <dcterms:modified xsi:type="dcterms:W3CDTF">2022-09-16T02:29:02Z</dcterms:modified>
</cp:coreProperties>
</file>