
<file path=[Content_Types].xml><?xml version="1.0" encoding="utf-8"?>
<Types xmlns="http://schemas.openxmlformats.org/package/2006/content-types">
  <Default Extension="bmp" ContentType="image/bmp"/>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234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ectangle 15"/>
          <p:cNvSpPr/>
          <p:nvPr/>
        </p:nvSpPr>
        <p:spPr>
          <a:xfrm>
            <a:off x="0" y="0"/>
            <a:ext cx="6858000" cy="9144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35677" y="1700034"/>
            <a:ext cx="5386648" cy="5743933"/>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816102" y="1847088"/>
            <a:ext cx="5225796" cy="5449824"/>
          </a:xfrm>
          <a:prstGeom prst="rect">
            <a:avLst/>
          </a:prstGeom>
          <a:solidFill>
            <a:schemeClr val="bg2"/>
          </a:solidFill>
          <a:ln w="6350" cap="sq" cmpd="sng" algn="ctr">
            <a:noFill/>
            <a:prstDash val="solid"/>
            <a:miter lim="800000"/>
          </a:ln>
          <a:effectLst/>
        </p:spPr>
      </p:sp>
      <p:sp>
        <p:nvSpPr>
          <p:cNvPr id="15" name="Rectangle 14"/>
          <p:cNvSpPr/>
          <p:nvPr/>
        </p:nvSpPr>
        <p:spPr>
          <a:xfrm>
            <a:off x="2846070" y="1699685"/>
            <a:ext cx="1165860" cy="85344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2914650" y="1699687"/>
            <a:ext cx="1028700" cy="73152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878461" y="2788351"/>
            <a:ext cx="5101080" cy="3454400"/>
          </a:xfrm>
        </p:spPr>
        <p:txBody>
          <a:bodyPr tIns="45720" bIns="45720" anchor="ctr">
            <a:noAutofit/>
          </a:bodyPr>
          <a:lstStyle>
            <a:lvl1pPr algn="ctr">
              <a:lnSpc>
                <a:spcPct val="83000"/>
              </a:lnSpc>
              <a:defRPr kumimoji="0" lang="en-US" sz="4650" b="0" i="0" u="none" strike="noStrike" kern="1200" cap="all" spc="-75"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78681" y="6242749"/>
            <a:ext cx="5102352" cy="670560"/>
          </a:xfrm>
        </p:spPr>
        <p:txBody>
          <a:bodyPr>
            <a:normAutofit/>
          </a:bodyPr>
          <a:lstStyle>
            <a:lvl1pPr marL="0" indent="0" algn="ctr">
              <a:spcBef>
                <a:spcPts val="0"/>
              </a:spcBef>
              <a:buNone/>
              <a:defRPr sz="1050" spc="60" baseline="0">
                <a:solidFill>
                  <a:schemeClr val="tx2"/>
                </a:solidFill>
              </a:defRPr>
            </a:lvl1pPr>
            <a:lvl2pPr marL="342900" indent="0" algn="ctr">
              <a:buNone/>
              <a:defRPr sz="1050"/>
            </a:lvl2pPr>
            <a:lvl3pPr marL="685800" indent="0" algn="ctr">
              <a:buNone/>
              <a:defRPr sz="1050"/>
            </a:lvl3pPr>
            <a:lvl4pPr marL="1028700" indent="0" algn="ctr">
              <a:buNone/>
              <a:defRPr sz="1050"/>
            </a:lvl4pPr>
            <a:lvl5pPr marL="1371600" indent="0" algn="ctr">
              <a:buNone/>
              <a:defRPr sz="1050"/>
            </a:lvl5pPr>
            <a:lvl6pPr marL="1714500" indent="0" algn="ctr">
              <a:buNone/>
              <a:defRPr sz="1050"/>
            </a:lvl6pPr>
            <a:lvl7pPr marL="2057400" indent="0" algn="ctr">
              <a:buNone/>
              <a:defRPr sz="1050"/>
            </a:lvl7pPr>
            <a:lvl8pPr marL="2400300" indent="0" algn="ctr">
              <a:buNone/>
              <a:defRPr sz="1050"/>
            </a:lvl8pPr>
            <a:lvl9pPr marL="2743200" indent="0" algn="ctr">
              <a:buNone/>
              <a:defRPr sz="105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2948940" y="1778963"/>
            <a:ext cx="960120" cy="609600"/>
          </a:xfrm>
        </p:spPr>
        <p:txBody>
          <a:bodyPr/>
          <a:lstStyle>
            <a:lvl1pPr algn="ctr">
              <a:defRPr sz="825" spc="0" baseline="0">
                <a:solidFill>
                  <a:srgbClr val="FFFFFF"/>
                </a:solidFill>
                <a:latin typeface="+mn-lt"/>
              </a:defRPr>
            </a:lvl1pPr>
          </a:lstStyle>
          <a:p>
            <a:fld id="{9A86E7CE-D1E5-48A7-A639-517838970D46}" type="datetimeFigureOut">
              <a:rPr lang="es-MX" smtClean="0"/>
              <a:t>16/09/2022</a:t>
            </a:fld>
            <a:endParaRPr lang="es-MX"/>
          </a:p>
        </p:txBody>
      </p:sp>
      <p:sp>
        <p:nvSpPr>
          <p:cNvPr id="21" name="Footer Placeholder 20"/>
          <p:cNvSpPr>
            <a:spLocks noGrp="1"/>
          </p:cNvSpPr>
          <p:nvPr>
            <p:ph type="ftr" sz="quarter" idx="11"/>
          </p:nvPr>
        </p:nvSpPr>
        <p:spPr>
          <a:xfrm>
            <a:off x="828702" y="6948080"/>
            <a:ext cx="3321844" cy="304800"/>
          </a:xfrm>
        </p:spPr>
        <p:txBody>
          <a:bodyPr/>
          <a:lstStyle>
            <a:lvl1pPr algn="l">
              <a:defRPr sz="675">
                <a:solidFill>
                  <a:schemeClr val="tx2"/>
                </a:solidFill>
              </a:defRPr>
            </a:lvl1pPr>
          </a:lstStyle>
          <a:p>
            <a:endParaRPr lang="es-MX"/>
          </a:p>
        </p:txBody>
      </p:sp>
      <p:sp>
        <p:nvSpPr>
          <p:cNvPr id="22" name="Slide Number Placeholder 21"/>
          <p:cNvSpPr>
            <a:spLocks noGrp="1"/>
          </p:cNvSpPr>
          <p:nvPr>
            <p:ph type="sldNum" sz="quarter" idx="12"/>
          </p:nvPr>
        </p:nvSpPr>
        <p:spPr>
          <a:xfrm>
            <a:off x="4841393" y="6949440"/>
            <a:ext cx="1187933" cy="304800"/>
          </a:xfrm>
        </p:spPr>
        <p:txBody>
          <a:bodyPr/>
          <a:lstStyle>
            <a:lvl1pPr>
              <a:defRPr>
                <a:solidFill>
                  <a:schemeClr val="tx2"/>
                </a:solidFill>
              </a:defRPr>
            </a:lvl1pPr>
          </a:lstStyle>
          <a:p>
            <a:fld id="{01930B0E-69AB-44BB-8A7F-5F5B84F181D8}" type="slidenum">
              <a:rPr lang="es-MX" smtClean="0"/>
              <a:t>‹Nº›</a:t>
            </a:fld>
            <a:endParaRPr lang="es-MX"/>
          </a:p>
        </p:txBody>
      </p:sp>
    </p:spTree>
    <p:extLst>
      <p:ext uri="{BB962C8B-B14F-4D97-AF65-F5344CB8AC3E}">
        <p14:creationId xmlns:p14="http://schemas.microsoft.com/office/powerpoint/2010/main" val="2453755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86E7CE-D1E5-48A7-A639-517838970D46}" type="datetimeFigureOut">
              <a:rPr lang="es-MX" smtClean="0"/>
              <a:t>16/09/2022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930B0E-69AB-44BB-8A7F-5F5B84F181D8}" type="slidenum">
              <a:rPr lang="es-MX" smtClean="0"/>
              <a:t>‹Nº›</a:t>
            </a:fld>
            <a:endParaRPr lang="es-MX"/>
          </a:p>
        </p:txBody>
      </p:sp>
    </p:spTree>
    <p:extLst>
      <p:ext uri="{BB962C8B-B14F-4D97-AF65-F5344CB8AC3E}">
        <p14:creationId xmlns:p14="http://schemas.microsoft.com/office/powerpoint/2010/main" val="9345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57775" y="1016000"/>
            <a:ext cx="1328738" cy="7010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1016000"/>
            <a:ext cx="4543425" cy="70104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86E7CE-D1E5-48A7-A639-517838970D46}" type="datetimeFigureOut">
              <a:rPr lang="es-MX" smtClean="0"/>
              <a:t>16/09/2022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1930B0E-69AB-44BB-8A7F-5F5B84F181D8}" type="slidenum">
              <a:rPr lang="es-MX" smtClean="0"/>
              <a:t>‹Nº›</a:t>
            </a:fld>
            <a:endParaRPr lang="es-MX"/>
          </a:p>
        </p:txBody>
      </p:sp>
    </p:spTree>
    <p:extLst>
      <p:ext uri="{BB962C8B-B14F-4D97-AF65-F5344CB8AC3E}">
        <p14:creationId xmlns:p14="http://schemas.microsoft.com/office/powerpoint/2010/main" val="384299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A86E7CE-D1E5-48A7-A639-517838970D46}" type="datetimeFigureOut">
              <a:rPr lang="es-MX" smtClean="0"/>
              <a:t>16/09/2022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1930B0E-69AB-44BB-8A7F-5F5B84F181D8}" type="slidenum">
              <a:rPr lang="es-MX" smtClean="0"/>
              <a:t>‹Nº›</a:t>
            </a:fld>
            <a:endParaRPr lang="es-MX"/>
          </a:p>
        </p:txBody>
      </p:sp>
    </p:spTree>
    <p:extLst>
      <p:ext uri="{BB962C8B-B14F-4D97-AF65-F5344CB8AC3E}">
        <p14:creationId xmlns:p14="http://schemas.microsoft.com/office/powerpoint/2010/main" val="427214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2" name="Rectangle 21"/>
          <p:cNvSpPr/>
          <p:nvPr/>
        </p:nvSpPr>
        <p:spPr>
          <a:xfrm>
            <a:off x="0" y="0"/>
            <a:ext cx="6858000" cy="9144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735677" y="1700034"/>
            <a:ext cx="5386648" cy="5743933"/>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816102" y="1847088"/>
            <a:ext cx="5225796" cy="5449824"/>
          </a:xfrm>
          <a:prstGeom prst="rect">
            <a:avLst/>
          </a:prstGeom>
          <a:solidFill>
            <a:schemeClr val="bg2"/>
          </a:solidFill>
          <a:ln w="6350" cap="sq" cmpd="sng" algn="ctr">
            <a:noFill/>
            <a:prstDash val="solid"/>
            <a:miter lim="800000"/>
          </a:ln>
          <a:effectLst/>
        </p:spPr>
      </p:sp>
      <p:sp>
        <p:nvSpPr>
          <p:cNvPr id="30" name="Rectangle 29"/>
          <p:cNvSpPr/>
          <p:nvPr/>
        </p:nvSpPr>
        <p:spPr>
          <a:xfrm>
            <a:off x="2846070" y="1699685"/>
            <a:ext cx="1165860" cy="85344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2914650" y="1699687"/>
            <a:ext cx="1028700" cy="73152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879538" y="2792412"/>
            <a:ext cx="5102352" cy="3450336"/>
          </a:xfrm>
        </p:spPr>
        <p:txBody>
          <a:bodyPr anchor="ctr">
            <a:noAutofit/>
          </a:bodyPr>
          <a:lstStyle>
            <a:lvl1pPr algn="ctr">
              <a:lnSpc>
                <a:spcPct val="83000"/>
              </a:lnSpc>
              <a:defRPr kumimoji="0" lang="en-US" sz="4650" b="0" i="0" u="none" strike="noStrike" kern="1200" cap="all" spc="-75"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79539" y="6242749"/>
            <a:ext cx="5102352" cy="670560"/>
          </a:xfrm>
        </p:spPr>
        <p:txBody>
          <a:bodyPr anchor="t">
            <a:normAutofit/>
          </a:bodyPr>
          <a:lstStyle>
            <a:lvl1pPr marL="0" indent="0" algn="ctr">
              <a:buNone/>
              <a:defRPr sz="1050">
                <a:solidFill>
                  <a:schemeClr val="tx2"/>
                </a:solidFill>
                <a:effectLst/>
              </a:defRPr>
            </a:lvl1pPr>
            <a:lvl2pPr marL="342900" indent="0">
              <a:buNone/>
              <a:defRPr sz="1050">
                <a:solidFill>
                  <a:schemeClr val="tx1">
                    <a:tint val="75000"/>
                  </a:schemeClr>
                </a:solidFill>
              </a:defRPr>
            </a:lvl2pPr>
            <a:lvl3pPr marL="685800" indent="0">
              <a:buNone/>
              <a:defRPr sz="105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2948940" y="1777219"/>
            <a:ext cx="960120" cy="609600"/>
          </a:xfrm>
        </p:spPr>
        <p:txBody>
          <a:bodyPr/>
          <a:lstStyle>
            <a:lvl1pPr algn="ctr">
              <a:defRPr lang="en-US" sz="825" kern="1200" spc="0" baseline="0">
                <a:solidFill>
                  <a:srgbClr val="FFFFFF"/>
                </a:solidFill>
                <a:latin typeface="+mn-lt"/>
                <a:ea typeface="+mn-ea"/>
                <a:cs typeface="+mn-cs"/>
              </a:defRPr>
            </a:lvl1pPr>
          </a:lstStyle>
          <a:p>
            <a:fld id="{9A86E7CE-D1E5-48A7-A639-517838970D46}" type="datetimeFigureOut">
              <a:rPr lang="es-MX" smtClean="0"/>
              <a:t>16/09/2022</a:t>
            </a:fld>
            <a:endParaRPr lang="es-MX"/>
          </a:p>
        </p:txBody>
      </p:sp>
      <p:sp>
        <p:nvSpPr>
          <p:cNvPr id="5" name="Footer Placeholder 4"/>
          <p:cNvSpPr>
            <a:spLocks noGrp="1"/>
          </p:cNvSpPr>
          <p:nvPr>
            <p:ph type="ftr" sz="quarter" idx="11"/>
          </p:nvPr>
        </p:nvSpPr>
        <p:spPr>
          <a:xfrm>
            <a:off x="828509" y="6948080"/>
            <a:ext cx="3322701" cy="304800"/>
          </a:xfrm>
        </p:spPr>
        <p:txBody>
          <a:bodyPr/>
          <a:lstStyle>
            <a:lvl1pPr algn="l">
              <a:defRPr>
                <a:solidFill>
                  <a:schemeClr val="tx2"/>
                </a:solidFill>
              </a:defRPr>
            </a:lvl1pPr>
          </a:lstStyle>
          <a:p>
            <a:endParaRPr lang="es-MX"/>
          </a:p>
        </p:txBody>
      </p:sp>
      <p:sp>
        <p:nvSpPr>
          <p:cNvPr id="6" name="Slide Number Placeholder 5"/>
          <p:cNvSpPr>
            <a:spLocks noGrp="1"/>
          </p:cNvSpPr>
          <p:nvPr>
            <p:ph type="sldNum" sz="quarter" idx="12"/>
          </p:nvPr>
        </p:nvSpPr>
        <p:spPr>
          <a:xfrm>
            <a:off x="4840033" y="6948080"/>
            <a:ext cx="1188149" cy="304800"/>
          </a:xfrm>
        </p:spPr>
        <p:txBody>
          <a:bodyPr/>
          <a:lstStyle>
            <a:lvl1pPr>
              <a:defRPr>
                <a:solidFill>
                  <a:schemeClr val="tx2"/>
                </a:solidFill>
              </a:defRPr>
            </a:lvl1pPr>
          </a:lstStyle>
          <a:p>
            <a:fld id="{01930B0E-69AB-44BB-8A7F-5F5B84F181D8}" type="slidenum">
              <a:rPr lang="es-MX" smtClean="0"/>
              <a:t>‹Nº›</a:t>
            </a:fld>
            <a:endParaRPr lang="es-MX"/>
          </a:p>
        </p:txBody>
      </p:sp>
    </p:spTree>
    <p:extLst>
      <p:ext uri="{BB962C8B-B14F-4D97-AF65-F5344CB8AC3E}">
        <p14:creationId xmlns:p14="http://schemas.microsoft.com/office/powerpoint/2010/main" val="170462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48640" y="2804160"/>
            <a:ext cx="2743200" cy="524256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566160" y="2804160"/>
            <a:ext cx="2743200" cy="524256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A86E7CE-D1E5-48A7-A639-517838970D46}" type="datetimeFigureOut">
              <a:rPr lang="es-MX" smtClean="0"/>
              <a:t>16/09/2022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1930B0E-69AB-44BB-8A7F-5F5B84F181D8}" type="slidenum">
              <a:rPr lang="es-MX" smtClean="0"/>
              <a:t>‹Nº›</a:t>
            </a:fld>
            <a:endParaRPr lang="es-MX"/>
          </a:p>
        </p:txBody>
      </p:sp>
    </p:spTree>
    <p:extLst>
      <p:ext uri="{BB962C8B-B14F-4D97-AF65-F5344CB8AC3E}">
        <p14:creationId xmlns:p14="http://schemas.microsoft.com/office/powerpoint/2010/main" val="71145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8640" y="2765779"/>
            <a:ext cx="2743200" cy="853440"/>
          </a:xfrm>
        </p:spPr>
        <p:txBody>
          <a:bodyPr anchor="ctr">
            <a:normAutofit/>
          </a:bodyPr>
          <a:lstStyle>
            <a:lvl1pPr marL="0" indent="0" algn="ctr">
              <a:spcBef>
                <a:spcPts val="0"/>
              </a:spcBef>
              <a:buNone/>
              <a:defRPr sz="1425" b="0">
                <a:solidFill>
                  <a:schemeClr val="tx2"/>
                </a:solidFill>
                <a:latin typeface="+mn-lt"/>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548640" y="3674531"/>
            <a:ext cx="2743200" cy="42672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566160" y="2765779"/>
            <a:ext cx="2743200" cy="853440"/>
          </a:xfrm>
        </p:spPr>
        <p:txBody>
          <a:bodyPr anchor="ctr">
            <a:normAutofit/>
          </a:bodyPr>
          <a:lstStyle>
            <a:lvl1pPr marL="0" indent="0" algn="ctr">
              <a:spcBef>
                <a:spcPts val="0"/>
              </a:spcBef>
              <a:buNone/>
              <a:defRPr sz="1425" b="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566160" y="3675441"/>
            <a:ext cx="2743200" cy="426720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A86E7CE-D1E5-48A7-A639-517838970D46}" type="datetimeFigureOut">
              <a:rPr lang="es-MX" smtClean="0"/>
              <a:t>16/09/2022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1930B0E-69AB-44BB-8A7F-5F5B84F181D8}" type="slidenum">
              <a:rPr lang="es-MX" smtClean="0"/>
              <a:t>‹Nº›</a:t>
            </a:fld>
            <a:endParaRPr lang="es-MX"/>
          </a:p>
        </p:txBody>
      </p:sp>
    </p:spTree>
    <p:extLst>
      <p:ext uri="{BB962C8B-B14F-4D97-AF65-F5344CB8AC3E}">
        <p14:creationId xmlns:p14="http://schemas.microsoft.com/office/powerpoint/2010/main" val="280032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A86E7CE-D1E5-48A7-A639-517838970D46}" type="datetimeFigureOut">
              <a:rPr lang="es-MX" smtClean="0"/>
              <a:t>16/09/2022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1930B0E-69AB-44BB-8A7F-5F5B84F181D8}" type="slidenum">
              <a:rPr lang="es-MX" smtClean="0"/>
              <a:t>‹Nº›</a:t>
            </a:fld>
            <a:endParaRPr lang="es-MX"/>
          </a:p>
        </p:txBody>
      </p:sp>
    </p:spTree>
    <p:extLst>
      <p:ext uri="{BB962C8B-B14F-4D97-AF65-F5344CB8AC3E}">
        <p14:creationId xmlns:p14="http://schemas.microsoft.com/office/powerpoint/2010/main" val="789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6E7CE-D1E5-48A7-A639-517838970D46}" type="datetimeFigureOut">
              <a:rPr lang="es-MX" smtClean="0"/>
              <a:t>16/09/2022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1930B0E-69AB-44BB-8A7F-5F5B84F181D8}" type="slidenum">
              <a:rPr lang="es-MX" smtClean="0"/>
              <a:t>‹Nº›</a:t>
            </a:fld>
            <a:endParaRPr lang="es-MX"/>
          </a:p>
        </p:txBody>
      </p:sp>
    </p:spTree>
    <p:extLst>
      <p:ext uri="{BB962C8B-B14F-4D97-AF65-F5344CB8AC3E}">
        <p14:creationId xmlns:p14="http://schemas.microsoft.com/office/powerpoint/2010/main" val="146879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3" name="Rectangle 12"/>
          <p:cNvSpPr/>
          <p:nvPr/>
        </p:nvSpPr>
        <p:spPr>
          <a:xfrm>
            <a:off x="230502" y="390144"/>
            <a:ext cx="4622292" cy="836371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38110" y="231648"/>
            <a:ext cx="4798886" cy="8680704"/>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5073968" y="231648"/>
            <a:ext cx="1645920" cy="86807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29225" y="809856"/>
            <a:ext cx="1367314" cy="2194560"/>
          </a:xfrm>
        </p:spPr>
        <p:txBody>
          <a:bodyPr anchor="b">
            <a:normAutofit/>
          </a:bodyPr>
          <a:lstStyle>
            <a:lvl1pPr algn="l" defTabSz="685800" rtl="0" eaLnBrk="1" latinLnBrk="0" hangingPunct="1">
              <a:lnSpc>
                <a:spcPct val="90000"/>
              </a:lnSpc>
              <a:spcBef>
                <a:spcPct val="0"/>
              </a:spcBef>
              <a:buNone/>
              <a:defRPr lang="en-US" sz="1800" b="0" kern="1200" cap="none" spc="0" baseline="0" dirty="0">
                <a:solidFill>
                  <a:schemeClr val="bg1"/>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1732" y="1209524"/>
            <a:ext cx="4071642" cy="6724952"/>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29225" y="3048000"/>
            <a:ext cx="1367314" cy="4673600"/>
          </a:xfrm>
        </p:spPr>
        <p:txBody>
          <a:bodyPr>
            <a:normAutofit/>
          </a:bodyPr>
          <a:lstStyle>
            <a:lvl1pPr marL="0" indent="0">
              <a:lnSpc>
                <a:spcPct val="110000"/>
              </a:lnSpc>
              <a:spcBef>
                <a:spcPts val="600"/>
              </a:spcBef>
              <a:buNone/>
              <a:defRPr sz="975">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9A86E7CE-D1E5-48A7-A639-517838970D46}" type="datetimeFigureOut">
              <a:rPr lang="es-MX" smtClean="0"/>
              <a:t>16/09/2022</a:t>
            </a:fld>
            <a:endParaRPr lang="es-MX"/>
          </a:p>
        </p:txBody>
      </p:sp>
      <p:sp>
        <p:nvSpPr>
          <p:cNvPr id="9" name="Footer Placeholder 8"/>
          <p:cNvSpPr>
            <a:spLocks noGrp="1"/>
          </p:cNvSpPr>
          <p:nvPr>
            <p:ph type="ftr" sz="quarter" idx="11"/>
          </p:nvPr>
        </p:nvSpPr>
        <p:spPr>
          <a:xfrm>
            <a:off x="1879091" y="8354424"/>
            <a:ext cx="2962656" cy="365760"/>
          </a:xfrm>
        </p:spPr>
        <p:txBody>
          <a:bodyPr/>
          <a:lstStyle>
            <a:lvl1pPr algn="r">
              <a:defRPr/>
            </a:lvl1pPr>
          </a:lstStyle>
          <a:p>
            <a:endParaRPr lang="es-MX"/>
          </a:p>
        </p:txBody>
      </p:sp>
      <p:sp>
        <p:nvSpPr>
          <p:cNvPr id="11" name="Slide Number Placeholder 10"/>
          <p:cNvSpPr>
            <a:spLocks noGrp="1"/>
          </p:cNvSpPr>
          <p:nvPr>
            <p:ph type="sldNum" sz="quarter" idx="12"/>
          </p:nvPr>
        </p:nvSpPr>
        <p:spPr>
          <a:xfrm>
            <a:off x="5846444" y="8413448"/>
            <a:ext cx="822960" cy="365760"/>
          </a:xfrm>
        </p:spPr>
        <p:txBody>
          <a:bodyPr/>
          <a:lstStyle>
            <a:lvl1pPr>
              <a:defRPr>
                <a:solidFill>
                  <a:schemeClr val="bg2"/>
                </a:solidFill>
              </a:defRPr>
            </a:lvl1pPr>
          </a:lstStyle>
          <a:p>
            <a:fld id="{01930B0E-69AB-44BB-8A7F-5F5B84F181D8}" type="slidenum">
              <a:rPr lang="es-MX" smtClean="0"/>
              <a:t>‹Nº›</a:t>
            </a:fld>
            <a:endParaRPr lang="es-MX"/>
          </a:p>
        </p:txBody>
      </p:sp>
      <p:sp>
        <p:nvSpPr>
          <p:cNvPr id="12" name="Rectangle 11"/>
          <p:cNvSpPr/>
          <p:nvPr/>
        </p:nvSpPr>
        <p:spPr>
          <a:xfrm>
            <a:off x="5163122" y="390144"/>
            <a:ext cx="1467612" cy="836371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07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5073968" y="231648"/>
            <a:ext cx="1645920" cy="8680704"/>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5163122" y="390144"/>
            <a:ext cx="1467612" cy="836371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229225" y="804672"/>
            <a:ext cx="1368171" cy="2194560"/>
          </a:xfrm>
        </p:spPr>
        <p:txBody>
          <a:bodyPr anchor="b">
            <a:noAutofit/>
          </a:bodyPr>
          <a:lstStyle>
            <a:lvl1pPr algn="l">
              <a:defRPr sz="1800" b="0">
                <a:solidFill>
                  <a:schemeClr val="tx1"/>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8587" y="231648"/>
            <a:ext cx="4798886" cy="8680704"/>
          </a:xfrm>
          <a:solidFill>
            <a:schemeClr val="bg1">
              <a:lumMod val="50000"/>
              <a:lumOff val="5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229225" y="3048000"/>
            <a:ext cx="1368171" cy="4669536"/>
          </a:xfrm>
        </p:spPr>
        <p:txBody>
          <a:bodyPr>
            <a:normAutofit/>
          </a:bodyPr>
          <a:lstStyle>
            <a:lvl1pPr marL="0" indent="0" algn="l">
              <a:lnSpc>
                <a:spcPct val="110000"/>
              </a:lnSpc>
              <a:spcBef>
                <a:spcPts val="600"/>
              </a:spcBef>
              <a:buNone/>
              <a:defRPr sz="975">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A86E7CE-D1E5-48A7-A639-517838970D46}" type="datetimeFigureOut">
              <a:rPr lang="es-MX" smtClean="0"/>
              <a:t>16/09/2022</a:t>
            </a:fld>
            <a:endParaRPr lang="es-MX"/>
          </a:p>
        </p:txBody>
      </p:sp>
      <p:sp>
        <p:nvSpPr>
          <p:cNvPr id="6" name="Footer Placeholder 5"/>
          <p:cNvSpPr>
            <a:spLocks noGrp="1"/>
          </p:cNvSpPr>
          <p:nvPr>
            <p:ph type="ftr" sz="quarter" idx="11"/>
          </p:nvPr>
        </p:nvSpPr>
        <p:spPr/>
        <p:txBody>
          <a:bodyPr/>
          <a:lstStyle>
            <a:lvl1pPr marL="0" algn="r" defTabSz="685800" rtl="0" eaLnBrk="1" latinLnBrk="0" hangingPunct="1">
              <a:defRPr lang="en-US" sz="675"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s-MX"/>
          </a:p>
        </p:txBody>
      </p:sp>
      <p:sp>
        <p:nvSpPr>
          <p:cNvPr id="7" name="Slide Number Placeholder 6"/>
          <p:cNvSpPr>
            <a:spLocks noGrp="1"/>
          </p:cNvSpPr>
          <p:nvPr>
            <p:ph type="sldNum" sz="quarter" idx="12"/>
          </p:nvPr>
        </p:nvSpPr>
        <p:spPr>
          <a:xfrm>
            <a:off x="5848160" y="8412480"/>
            <a:ext cx="822960" cy="365760"/>
          </a:xfrm>
        </p:spPr>
        <p:txBody>
          <a:bodyPr/>
          <a:lstStyle>
            <a:lvl1pPr>
              <a:defRPr>
                <a:solidFill>
                  <a:schemeClr val="tx2"/>
                </a:solidFill>
              </a:defRPr>
            </a:lvl1pPr>
          </a:lstStyle>
          <a:p>
            <a:fld id="{01930B0E-69AB-44BB-8A7F-5F5B84F181D8}" type="slidenum">
              <a:rPr lang="es-MX" smtClean="0"/>
              <a:t>‹Nº›</a:t>
            </a:fld>
            <a:endParaRPr lang="es-MX"/>
          </a:p>
        </p:txBody>
      </p:sp>
    </p:spTree>
    <p:extLst>
      <p:ext uri="{BB962C8B-B14F-4D97-AF65-F5344CB8AC3E}">
        <p14:creationId xmlns:p14="http://schemas.microsoft.com/office/powerpoint/2010/main" val="97933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132017" y="231648"/>
            <a:ext cx="6593967" cy="8680704"/>
          </a:xfrm>
          <a:prstGeom prst="rect">
            <a:avLst/>
          </a:prstGeom>
          <a:solidFill>
            <a:schemeClr val="tx1"/>
          </a:solidFill>
          <a:ln w="6350" cap="flat" cmpd="sng" algn="ctr">
            <a:solidFill>
              <a:schemeClr val="tx1">
                <a:lumMod val="75000"/>
              </a:schemeClr>
            </a:solidFill>
            <a:prstDash val="solid"/>
          </a:ln>
          <a:effectLst>
            <a:softEdge rad="0"/>
          </a:effectLst>
        </p:spPr>
      </p:sp>
      <p:sp>
        <p:nvSpPr>
          <p:cNvPr id="9" name="Rectangle 8"/>
          <p:cNvSpPr/>
          <p:nvPr/>
        </p:nvSpPr>
        <p:spPr>
          <a:xfrm>
            <a:off x="219456" y="390144"/>
            <a:ext cx="6419088" cy="836371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548640" y="856792"/>
            <a:ext cx="5760720" cy="18288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8640" y="2804160"/>
            <a:ext cx="5760720" cy="524256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30503" y="8354424"/>
            <a:ext cx="1543050" cy="365760"/>
          </a:xfrm>
          <a:prstGeom prst="rect">
            <a:avLst/>
          </a:prstGeom>
        </p:spPr>
        <p:txBody>
          <a:bodyPr vert="horz" lIns="91440" tIns="45720" rIns="91440" bIns="45720" rtlCol="0" anchor="b"/>
          <a:lstStyle>
            <a:lvl1pPr algn="l">
              <a:defRPr sz="675">
                <a:solidFill>
                  <a:schemeClr val="tx2"/>
                </a:solidFill>
              </a:defRPr>
            </a:lvl1pPr>
          </a:lstStyle>
          <a:p>
            <a:fld id="{9A86E7CE-D1E5-48A7-A639-517838970D46}" type="datetimeFigureOut">
              <a:rPr lang="es-MX" smtClean="0"/>
              <a:t>16/09/2022</a:t>
            </a:fld>
            <a:endParaRPr lang="es-MX"/>
          </a:p>
        </p:txBody>
      </p:sp>
      <p:sp>
        <p:nvSpPr>
          <p:cNvPr id="5" name="Footer Placeholder 4"/>
          <p:cNvSpPr>
            <a:spLocks noGrp="1"/>
          </p:cNvSpPr>
          <p:nvPr>
            <p:ph type="ftr" sz="quarter" idx="3"/>
          </p:nvPr>
        </p:nvSpPr>
        <p:spPr>
          <a:xfrm>
            <a:off x="1947672" y="8354424"/>
            <a:ext cx="2962656" cy="365760"/>
          </a:xfrm>
          <a:prstGeom prst="rect">
            <a:avLst/>
          </a:prstGeom>
        </p:spPr>
        <p:txBody>
          <a:bodyPr vert="horz" lIns="91440" tIns="45720" rIns="91440" bIns="45720" rtlCol="0" anchor="b"/>
          <a:lstStyle>
            <a:lvl1pPr algn="ctr">
              <a:defRPr sz="675">
                <a:solidFill>
                  <a:schemeClr val="tx2"/>
                </a:solidFill>
              </a:defRPr>
            </a:lvl1pPr>
          </a:lstStyle>
          <a:p>
            <a:endParaRPr lang="es-MX"/>
          </a:p>
        </p:txBody>
      </p:sp>
      <p:sp>
        <p:nvSpPr>
          <p:cNvPr id="6" name="Slide Number Placeholder 5"/>
          <p:cNvSpPr>
            <a:spLocks noGrp="1"/>
          </p:cNvSpPr>
          <p:nvPr>
            <p:ph type="sldNum" sz="quarter" idx="4"/>
          </p:nvPr>
        </p:nvSpPr>
        <p:spPr>
          <a:xfrm>
            <a:off x="5807666" y="8354424"/>
            <a:ext cx="822960" cy="365760"/>
          </a:xfrm>
          <a:prstGeom prst="rect">
            <a:avLst/>
          </a:prstGeom>
        </p:spPr>
        <p:txBody>
          <a:bodyPr vert="horz" lIns="91440" tIns="45720" rIns="91440" bIns="45720" rtlCol="0" anchor="b"/>
          <a:lstStyle>
            <a:lvl1pPr algn="r">
              <a:defRPr sz="675">
                <a:solidFill>
                  <a:schemeClr val="tx2"/>
                </a:solidFill>
              </a:defRPr>
            </a:lvl1pPr>
          </a:lstStyle>
          <a:p>
            <a:fld id="{01930B0E-69AB-44BB-8A7F-5F5B84F181D8}" type="slidenum">
              <a:rPr lang="es-MX" smtClean="0"/>
              <a:t>‹Nº›</a:t>
            </a:fld>
            <a:endParaRPr lang="es-MX"/>
          </a:p>
        </p:txBody>
      </p:sp>
    </p:spTree>
    <p:extLst>
      <p:ext uri="{BB962C8B-B14F-4D97-AF65-F5344CB8AC3E}">
        <p14:creationId xmlns:p14="http://schemas.microsoft.com/office/powerpoint/2010/main" val="27877650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lang="en-US" sz="3000" kern="1200" cap="none" spc="0" baseline="0" dirty="0">
          <a:solidFill>
            <a:schemeClr val="tx1"/>
          </a:solidFill>
          <a:effectLst/>
          <a:latin typeface="+mj-lt"/>
          <a:ea typeface="+mn-ea"/>
          <a:cs typeface="+mn-cs"/>
        </a:defRPr>
      </a:lvl1pPr>
    </p:titleStyle>
    <p:bodyStyle>
      <a:lvl1pPr marL="137160" indent="-137160" algn="l" defTabSz="685800" rtl="0" eaLnBrk="1" latinLnBrk="0" hangingPunct="1">
        <a:lnSpc>
          <a:spcPct val="100000"/>
        </a:lnSpc>
        <a:spcBef>
          <a:spcPts val="675"/>
        </a:spcBef>
        <a:spcAft>
          <a:spcPts val="0"/>
        </a:spcAft>
        <a:buClr>
          <a:schemeClr val="tx2">
            <a:lumMod val="60000"/>
            <a:lumOff val="40000"/>
          </a:schemeClr>
        </a:buClr>
        <a:buFont typeface="Arial" panose="020B0604020202020204" pitchFamily="34" charset="0"/>
        <a:buChar char="•"/>
        <a:defRPr sz="1350"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200"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bg1"/>
          </a:solidFill>
          <a:latin typeface="+mn-lt"/>
          <a:ea typeface="+mn-ea"/>
          <a:cs typeface="+mn-cs"/>
        </a:defRPr>
      </a:lvl6pPr>
      <a:lvl7pPr marL="142500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bg1"/>
          </a:solidFill>
          <a:latin typeface="+mn-lt"/>
          <a:ea typeface="+mn-ea"/>
          <a:cs typeface="+mn-cs"/>
        </a:defRPr>
      </a:lvl7pPr>
      <a:lvl8pPr marL="165000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bg1"/>
          </a:solidFill>
          <a:latin typeface="+mn-lt"/>
          <a:ea typeface="+mn-ea"/>
          <a:cs typeface="+mn-cs"/>
        </a:defRPr>
      </a:lvl8pPr>
      <a:lvl9pPr marL="187500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050" kern="1200">
          <a:solidFill>
            <a:schemeClr val="bg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A1CD403-5DA6-2AAD-CE8A-F7D9FF86B6E9}"/>
              </a:ext>
            </a:extLst>
          </p:cNvPr>
          <p:cNvSpPr txBox="1"/>
          <p:nvPr/>
        </p:nvSpPr>
        <p:spPr>
          <a:xfrm>
            <a:off x="603857" y="3051454"/>
            <a:ext cx="5650286" cy="4832092"/>
          </a:xfrm>
          <a:prstGeom prst="rect">
            <a:avLst/>
          </a:prstGeom>
          <a:noFill/>
        </p:spPr>
        <p:txBody>
          <a:bodyPr wrap="square" rtlCol="0">
            <a:spAutoFit/>
          </a:bodyPr>
          <a:lstStyle/>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ESCUELA NORMAL DE </a:t>
            </a:r>
          </a:p>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EDUCACIÓN PREESCOLAR</a:t>
            </a:r>
          </a:p>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MATERIA: Sujeto y su </a:t>
            </a:r>
          </a:p>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formación docente</a:t>
            </a:r>
          </a:p>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1er SEMESTRE</a:t>
            </a:r>
          </a:p>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“Narrativa autobiográfica”</a:t>
            </a:r>
          </a:p>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MAESTRO: Joel </a:t>
            </a:r>
          </a:p>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Rodríguez Pinal</a:t>
            </a:r>
          </a:p>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ALUMNA: Jessica Paulina </a:t>
            </a:r>
          </a:p>
          <a:p>
            <a:pPr algn="ctr"/>
            <a:r>
              <a:rPr lang="es-MX" sz="2800" dirty="0">
                <a:ln w="0">
                  <a:solidFill>
                    <a:schemeClr val="tx1"/>
                  </a:solidFill>
                </a:ln>
                <a:solidFill>
                  <a:schemeClr val="tx2">
                    <a:lumMod val="60000"/>
                    <a:lumOff val="40000"/>
                  </a:schemeClr>
                </a:solidFill>
                <a:effectLst>
                  <a:reflection blurRad="6350" stA="53000" endA="300" endPos="35500" dir="5400000" sy="-90000" algn="bl" rotWithShape="0"/>
                </a:effectLst>
                <a:latin typeface="Broadway" panose="04040905080B02020502" pitchFamily="82" charset="0"/>
              </a:rPr>
              <a:t>Rodriguez Villanueva</a:t>
            </a:r>
          </a:p>
          <a:p>
            <a:endParaRPr lang="es-MX" sz="2800" dirty="0"/>
          </a:p>
        </p:txBody>
      </p:sp>
      <p:pic>
        <p:nvPicPr>
          <p:cNvPr id="1026" name="Picture 2" descr="Escuela Normal de Educación Preescolar – Desarrollo de competencias  linguisticas">
            <a:extLst>
              <a:ext uri="{FF2B5EF4-FFF2-40B4-BE49-F238E27FC236}">
                <a16:creationId xmlns:a16="http://schemas.microsoft.com/office/drawing/2014/main" id="{6B1B1C8B-A938-95D7-827B-91FDDF0C1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724" y="1761769"/>
            <a:ext cx="2053399"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5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4841ACF-E4DE-7E83-5250-8754429CAA62}"/>
              </a:ext>
            </a:extLst>
          </p:cNvPr>
          <p:cNvSpPr txBox="1"/>
          <p:nvPr/>
        </p:nvSpPr>
        <p:spPr>
          <a:xfrm>
            <a:off x="1399032" y="3182111"/>
            <a:ext cx="4059936" cy="646331"/>
          </a:xfrm>
          <a:prstGeom prst="rect">
            <a:avLst/>
          </a:prstGeom>
          <a:noFill/>
        </p:spPr>
        <p:txBody>
          <a:bodyPr wrap="square" rtlCol="0">
            <a:spAutoFit/>
          </a:bodyPr>
          <a:lstStyle/>
          <a:p>
            <a:pPr algn="ctr"/>
            <a:r>
              <a:rPr lang="es-MX" sz="3600" b="1" dirty="0">
                <a:ln w="22225">
                  <a:solidFill>
                    <a:schemeClr val="accent1">
                      <a:lumMod val="75000"/>
                    </a:schemeClr>
                  </a:solidFill>
                  <a:prstDash val="solid"/>
                </a:ln>
                <a:solidFill>
                  <a:srgbClr val="92D050"/>
                </a:solidFill>
                <a:latin typeface="Broadway" panose="04040905080B02020502" pitchFamily="82" charset="0"/>
              </a:rPr>
              <a:t>INTRODUCCIÓN</a:t>
            </a:r>
          </a:p>
        </p:txBody>
      </p:sp>
      <p:sp>
        <p:nvSpPr>
          <p:cNvPr id="5" name="CuadroTexto 4">
            <a:extLst>
              <a:ext uri="{FF2B5EF4-FFF2-40B4-BE49-F238E27FC236}">
                <a16:creationId xmlns:a16="http://schemas.microsoft.com/office/drawing/2014/main" id="{9D6AC24B-3E63-CB14-3C35-225FD1E31ACD}"/>
              </a:ext>
            </a:extLst>
          </p:cNvPr>
          <p:cNvSpPr txBox="1"/>
          <p:nvPr/>
        </p:nvSpPr>
        <p:spPr>
          <a:xfrm>
            <a:off x="1321308" y="3950208"/>
            <a:ext cx="4215384" cy="1938992"/>
          </a:xfrm>
          <a:prstGeom prst="rect">
            <a:avLst/>
          </a:prstGeom>
          <a:noFill/>
        </p:spPr>
        <p:txBody>
          <a:bodyPr wrap="square" rtlCol="0">
            <a:spAutoFit/>
          </a:bodyPr>
          <a:lstStyle/>
          <a:p>
            <a:pPr algn="just"/>
            <a:r>
              <a:rPr lang="es-MX" sz="2000" dirty="0">
                <a:latin typeface="Comic Sans MS" panose="030F0702030302020204" pitchFamily="66" charset="0"/>
              </a:rPr>
              <a:t>En esta actividad haré un organizador gráfico donde pondré una pequeña autobiografía en la cual podrán encontrar un poco de mi, quien soy, que me gusta, mi familia, entre otras cosas mas. </a:t>
            </a:r>
          </a:p>
        </p:txBody>
      </p:sp>
    </p:spTree>
    <p:extLst>
      <p:ext uri="{BB962C8B-B14F-4D97-AF65-F5344CB8AC3E}">
        <p14:creationId xmlns:p14="http://schemas.microsoft.com/office/powerpoint/2010/main" val="266643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rgamino: vertical 2">
            <a:extLst>
              <a:ext uri="{FF2B5EF4-FFF2-40B4-BE49-F238E27FC236}">
                <a16:creationId xmlns:a16="http://schemas.microsoft.com/office/drawing/2014/main" id="{5F008769-D9DA-75E3-B36F-DCC0DF550538}"/>
              </a:ext>
            </a:extLst>
          </p:cNvPr>
          <p:cNvSpPr/>
          <p:nvPr/>
        </p:nvSpPr>
        <p:spPr>
          <a:xfrm>
            <a:off x="347472" y="1115568"/>
            <a:ext cx="4005072" cy="3950208"/>
          </a:xfrm>
          <a:prstGeom prst="verticalScroll">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CuadroTexto 3">
            <a:extLst>
              <a:ext uri="{FF2B5EF4-FFF2-40B4-BE49-F238E27FC236}">
                <a16:creationId xmlns:a16="http://schemas.microsoft.com/office/drawing/2014/main" id="{6F104FAB-DF01-5506-D195-67D5675086AE}"/>
              </a:ext>
            </a:extLst>
          </p:cNvPr>
          <p:cNvSpPr txBox="1"/>
          <p:nvPr/>
        </p:nvSpPr>
        <p:spPr>
          <a:xfrm>
            <a:off x="1682496" y="512064"/>
            <a:ext cx="3493008" cy="461665"/>
          </a:xfrm>
          <a:prstGeom prst="rect">
            <a:avLst/>
          </a:prstGeom>
          <a:noFill/>
        </p:spPr>
        <p:txBody>
          <a:bodyPr wrap="square" rtlCol="0">
            <a:spAutoFit/>
          </a:bodyPr>
          <a:lstStyle/>
          <a:p>
            <a:pPr algn="ctr"/>
            <a:r>
              <a:rPr lang="es-MX" sz="2400" b="1" dirty="0">
                <a:ln w="12700" cmpd="sng">
                  <a:solidFill>
                    <a:schemeClr val="accent1">
                      <a:lumMod val="75000"/>
                    </a:schemeClr>
                  </a:solidFill>
                  <a:prstDash val="solid"/>
                </a:ln>
                <a:solidFill>
                  <a:srgbClr val="92D050"/>
                </a:solidFill>
                <a:latin typeface="Broadway" panose="04040905080B02020502" pitchFamily="82" charset="0"/>
              </a:rPr>
              <a:t>ES TODO SOBRE MI</a:t>
            </a:r>
          </a:p>
        </p:txBody>
      </p:sp>
      <p:sp>
        <p:nvSpPr>
          <p:cNvPr id="5" name="Flecha: pentágono 4">
            <a:extLst>
              <a:ext uri="{FF2B5EF4-FFF2-40B4-BE49-F238E27FC236}">
                <a16:creationId xmlns:a16="http://schemas.microsoft.com/office/drawing/2014/main" id="{73DE9BA5-8A0B-B324-7F7E-31DD29BC071F}"/>
              </a:ext>
            </a:extLst>
          </p:cNvPr>
          <p:cNvSpPr/>
          <p:nvPr/>
        </p:nvSpPr>
        <p:spPr>
          <a:xfrm rot="5400000">
            <a:off x="3668702" y="2057291"/>
            <a:ext cx="3196484" cy="2487168"/>
          </a:xfrm>
          <a:prstGeom prst="homePlate">
            <a:avLst>
              <a:gd name="adj" fmla="val 33193"/>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95818DF8-CA79-5298-7831-636618F6AFB5}"/>
              </a:ext>
            </a:extLst>
          </p:cNvPr>
          <p:cNvSpPr txBox="1"/>
          <p:nvPr/>
        </p:nvSpPr>
        <p:spPr>
          <a:xfrm>
            <a:off x="984939" y="2061832"/>
            <a:ext cx="2730138" cy="2800767"/>
          </a:xfrm>
          <a:prstGeom prst="rect">
            <a:avLst/>
          </a:prstGeom>
          <a:noFill/>
        </p:spPr>
        <p:txBody>
          <a:bodyPr wrap="square" rtlCol="0">
            <a:spAutoFit/>
          </a:bodyPr>
          <a:lstStyle/>
          <a:p>
            <a:pPr algn="ctr"/>
            <a:r>
              <a:rPr lang="es-MX" sz="1600" dirty="0">
                <a:latin typeface="Comic Sans MS" panose="030F0702030302020204" pitchFamily="66" charset="0"/>
              </a:rPr>
              <a:t>Mi nombre es Jessica Paulina Rodriguez Villanueva, tengo 16 años, cumplo años el 15 de noviembre, soy de Saltillo Coahuila. Mi color favorito es el morado y negro, tengo 3 perros y 2 tortugas. En mis tiempos libres me gusta leer, pintar o ver series.</a:t>
            </a:r>
          </a:p>
        </p:txBody>
      </p:sp>
      <p:sp>
        <p:nvSpPr>
          <p:cNvPr id="8" name="Nube 7">
            <a:extLst>
              <a:ext uri="{FF2B5EF4-FFF2-40B4-BE49-F238E27FC236}">
                <a16:creationId xmlns:a16="http://schemas.microsoft.com/office/drawing/2014/main" id="{CE94553F-3AF8-BED6-9382-0549ED397786}"/>
              </a:ext>
            </a:extLst>
          </p:cNvPr>
          <p:cNvSpPr/>
          <p:nvPr/>
        </p:nvSpPr>
        <p:spPr>
          <a:xfrm>
            <a:off x="269094" y="5150902"/>
            <a:ext cx="3362379" cy="3518374"/>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 doblada 8">
            <a:extLst>
              <a:ext uri="{FF2B5EF4-FFF2-40B4-BE49-F238E27FC236}">
                <a16:creationId xmlns:a16="http://schemas.microsoft.com/office/drawing/2014/main" id="{9F8275EF-3856-7FC5-6F0B-3FE1BFED1D9C}"/>
              </a:ext>
            </a:extLst>
          </p:cNvPr>
          <p:cNvSpPr/>
          <p:nvPr/>
        </p:nvSpPr>
        <p:spPr>
          <a:xfrm>
            <a:off x="3897957" y="5325726"/>
            <a:ext cx="2664823" cy="3352857"/>
          </a:xfrm>
          <a:prstGeom prst="foldedCorner">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descr="Un grupo de jóvenes posando para una foto&#10;&#10;Descripción generada automáticamente">
            <a:extLst>
              <a:ext uri="{FF2B5EF4-FFF2-40B4-BE49-F238E27FC236}">
                <a16:creationId xmlns:a16="http://schemas.microsoft.com/office/drawing/2014/main" id="{27F8EA43-509D-FCCE-D8DC-51C1F7C07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365" y="5516959"/>
            <a:ext cx="1162579" cy="871934"/>
          </a:xfrm>
          <a:prstGeom prst="flowChartAlternateProcess">
            <a:avLst/>
          </a:prstGeom>
        </p:spPr>
      </p:pic>
      <p:sp>
        <p:nvSpPr>
          <p:cNvPr id="12" name="CuadroTexto 11">
            <a:extLst>
              <a:ext uri="{FF2B5EF4-FFF2-40B4-BE49-F238E27FC236}">
                <a16:creationId xmlns:a16="http://schemas.microsoft.com/office/drawing/2014/main" id="{AEC1955E-148A-D088-691C-25C44C740A66}"/>
              </a:ext>
            </a:extLst>
          </p:cNvPr>
          <p:cNvSpPr txBox="1"/>
          <p:nvPr/>
        </p:nvSpPr>
        <p:spPr>
          <a:xfrm>
            <a:off x="5266944" y="5598983"/>
            <a:ext cx="1243584" cy="584775"/>
          </a:xfrm>
          <a:prstGeom prst="rect">
            <a:avLst/>
          </a:prstGeom>
          <a:noFill/>
        </p:spPr>
        <p:txBody>
          <a:bodyPr wrap="square" rtlCol="0">
            <a:spAutoFit/>
          </a:bodyPr>
          <a:lstStyle/>
          <a:p>
            <a:pPr algn="ctr"/>
            <a:r>
              <a:rPr lang="es-MX" sz="1600" b="1" dirty="0">
                <a:solidFill>
                  <a:schemeClr val="accent1">
                    <a:lumMod val="75000"/>
                  </a:schemeClr>
                </a:solidFill>
                <a:latin typeface="Bauhaus 93" panose="04030905020B02020C02" pitchFamily="82" charset="0"/>
              </a:rPr>
              <a:t>MI GRUPO FAVORITO</a:t>
            </a:r>
          </a:p>
        </p:txBody>
      </p:sp>
      <p:sp>
        <p:nvSpPr>
          <p:cNvPr id="13" name="CuadroTexto 12">
            <a:extLst>
              <a:ext uri="{FF2B5EF4-FFF2-40B4-BE49-F238E27FC236}">
                <a16:creationId xmlns:a16="http://schemas.microsoft.com/office/drawing/2014/main" id="{E538D056-6C9E-920E-DF9D-C75EC1F9345E}"/>
              </a:ext>
            </a:extLst>
          </p:cNvPr>
          <p:cNvSpPr txBox="1"/>
          <p:nvPr/>
        </p:nvSpPr>
        <p:spPr>
          <a:xfrm>
            <a:off x="4042954" y="6487298"/>
            <a:ext cx="2369603" cy="2062103"/>
          </a:xfrm>
          <a:prstGeom prst="rect">
            <a:avLst/>
          </a:prstGeom>
          <a:noFill/>
        </p:spPr>
        <p:txBody>
          <a:bodyPr wrap="square" rtlCol="0">
            <a:spAutoFit/>
          </a:bodyPr>
          <a:lstStyle/>
          <a:p>
            <a:pPr algn="just"/>
            <a:r>
              <a:rPr lang="es-MX" sz="1600" dirty="0">
                <a:latin typeface="Comic Sans MS" panose="030F0702030302020204" pitchFamily="66" charset="0"/>
              </a:rPr>
              <a:t>Bts es un grupo de kpop es mi primer grupo favorito, ellos me sacan una sonrisa todos los días y me inspiran a ser una mejor persona y a tener autoestima.</a:t>
            </a:r>
          </a:p>
        </p:txBody>
      </p:sp>
      <p:sp>
        <p:nvSpPr>
          <p:cNvPr id="14" name="CuadroTexto 13">
            <a:extLst>
              <a:ext uri="{FF2B5EF4-FFF2-40B4-BE49-F238E27FC236}">
                <a16:creationId xmlns:a16="http://schemas.microsoft.com/office/drawing/2014/main" id="{F47583B5-FD57-556F-D89A-C5F552E23AE8}"/>
              </a:ext>
            </a:extLst>
          </p:cNvPr>
          <p:cNvSpPr txBox="1"/>
          <p:nvPr/>
        </p:nvSpPr>
        <p:spPr>
          <a:xfrm>
            <a:off x="4234978" y="1898330"/>
            <a:ext cx="1985554" cy="365760"/>
          </a:xfrm>
          <a:prstGeom prst="rect">
            <a:avLst/>
          </a:prstGeom>
          <a:noFill/>
        </p:spPr>
        <p:txBody>
          <a:bodyPr wrap="square" rtlCol="0">
            <a:spAutoFit/>
          </a:bodyPr>
          <a:lstStyle/>
          <a:p>
            <a:pPr algn="ctr"/>
            <a:r>
              <a:rPr lang="es-MX" dirty="0">
                <a:solidFill>
                  <a:schemeClr val="accent1">
                    <a:lumMod val="75000"/>
                  </a:schemeClr>
                </a:solidFill>
                <a:latin typeface="Bauhaus 93" panose="04030905020B02020C02" pitchFamily="82" charset="0"/>
              </a:rPr>
              <a:t>MI FAMILIA</a:t>
            </a:r>
          </a:p>
        </p:txBody>
      </p:sp>
      <p:sp>
        <p:nvSpPr>
          <p:cNvPr id="15" name="CuadroTexto 14">
            <a:extLst>
              <a:ext uri="{FF2B5EF4-FFF2-40B4-BE49-F238E27FC236}">
                <a16:creationId xmlns:a16="http://schemas.microsoft.com/office/drawing/2014/main" id="{08EEBAF9-34D1-0B20-350E-623AD8928FED}"/>
              </a:ext>
            </a:extLst>
          </p:cNvPr>
          <p:cNvSpPr txBox="1"/>
          <p:nvPr/>
        </p:nvSpPr>
        <p:spPr>
          <a:xfrm>
            <a:off x="1357231" y="1728513"/>
            <a:ext cx="1985554" cy="365760"/>
          </a:xfrm>
          <a:prstGeom prst="rect">
            <a:avLst/>
          </a:prstGeom>
          <a:noFill/>
        </p:spPr>
        <p:txBody>
          <a:bodyPr wrap="square" rtlCol="0">
            <a:spAutoFit/>
          </a:bodyPr>
          <a:lstStyle/>
          <a:p>
            <a:pPr algn="ctr"/>
            <a:r>
              <a:rPr lang="es-MX" dirty="0">
                <a:solidFill>
                  <a:schemeClr val="accent1">
                    <a:lumMod val="75000"/>
                  </a:schemeClr>
                </a:solidFill>
                <a:latin typeface="Bauhaus 93" panose="04030905020B02020C02" pitchFamily="82" charset="0"/>
              </a:rPr>
              <a:t>¿QUIEN SOY?</a:t>
            </a:r>
          </a:p>
        </p:txBody>
      </p:sp>
      <p:sp>
        <p:nvSpPr>
          <p:cNvPr id="16" name="CuadroTexto 15">
            <a:extLst>
              <a:ext uri="{FF2B5EF4-FFF2-40B4-BE49-F238E27FC236}">
                <a16:creationId xmlns:a16="http://schemas.microsoft.com/office/drawing/2014/main" id="{BB8E8B4F-69F0-9395-752E-B2561FC659AD}"/>
              </a:ext>
            </a:extLst>
          </p:cNvPr>
          <p:cNvSpPr txBox="1"/>
          <p:nvPr/>
        </p:nvSpPr>
        <p:spPr>
          <a:xfrm>
            <a:off x="1022830" y="5891370"/>
            <a:ext cx="1985554" cy="369332"/>
          </a:xfrm>
          <a:prstGeom prst="rect">
            <a:avLst/>
          </a:prstGeom>
          <a:noFill/>
        </p:spPr>
        <p:txBody>
          <a:bodyPr wrap="square" rtlCol="0">
            <a:spAutoFit/>
          </a:bodyPr>
          <a:lstStyle/>
          <a:p>
            <a:pPr algn="ctr"/>
            <a:r>
              <a:rPr lang="es-MX" dirty="0">
                <a:solidFill>
                  <a:schemeClr val="accent1">
                    <a:lumMod val="75000"/>
                  </a:schemeClr>
                </a:solidFill>
                <a:latin typeface="Bauhaus 93" panose="04030905020B02020C02" pitchFamily="82" charset="0"/>
              </a:rPr>
              <a:t>MIS METAS</a:t>
            </a:r>
          </a:p>
        </p:txBody>
      </p:sp>
      <p:sp>
        <p:nvSpPr>
          <p:cNvPr id="17" name="CuadroTexto 16">
            <a:extLst>
              <a:ext uri="{FF2B5EF4-FFF2-40B4-BE49-F238E27FC236}">
                <a16:creationId xmlns:a16="http://schemas.microsoft.com/office/drawing/2014/main" id="{3FC63FD2-4D6A-3DC5-5733-1F6EBC52D839}"/>
              </a:ext>
            </a:extLst>
          </p:cNvPr>
          <p:cNvSpPr txBox="1"/>
          <p:nvPr/>
        </p:nvSpPr>
        <p:spPr>
          <a:xfrm>
            <a:off x="4141578" y="2251986"/>
            <a:ext cx="2250731" cy="2031325"/>
          </a:xfrm>
          <a:prstGeom prst="rect">
            <a:avLst/>
          </a:prstGeom>
          <a:noFill/>
        </p:spPr>
        <p:txBody>
          <a:bodyPr wrap="square" rtlCol="0">
            <a:spAutoFit/>
          </a:bodyPr>
          <a:lstStyle/>
          <a:p>
            <a:pPr algn="ctr"/>
            <a:r>
              <a:rPr lang="es-MX" sz="1400" dirty="0">
                <a:latin typeface="Comic Sans MS" panose="030F0702030302020204" pitchFamily="66" charset="0"/>
              </a:rPr>
              <a:t>Mis papá se llama Noe y mi mamá Carmen, tengo una hermana mayor se llama Nohemi y un hermano menor se llama Arturo. Yo le agradezco a mi familia por siempre estar para mi y apoyarme en todo</a:t>
            </a:r>
          </a:p>
        </p:txBody>
      </p:sp>
      <p:sp>
        <p:nvSpPr>
          <p:cNvPr id="18" name="CuadroTexto 17">
            <a:extLst>
              <a:ext uri="{FF2B5EF4-FFF2-40B4-BE49-F238E27FC236}">
                <a16:creationId xmlns:a16="http://schemas.microsoft.com/office/drawing/2014/main" id="{C25E10D8-A45A-611A-CF9F-E6B9A7F2CA13}"/>
              </a:ext>
            </a:extLst>
          </p:cNvPr>
          <p:cNvSpPr txBox="1"/>
          <p:nvPr/>
        </p:nvSpPr>
        <p:spPr>
          <a:xfrm>
            <a:off x="875210" y="6272478"/>
            <a:ext cx="2228524" cy="1569660"/>
          </a:xfrm>
          <a:prstGeom prst="rect">
            <a:avLst/>
          </a:prstGeom>
          <a:noFill/>
        </p:spPr>
        <p:txBody>
          <a:bodyPr wrap="square" rtlCol="0">
            <a:spAutoFit/>
          </a:bodyPr>
          <a:lstStyle/>
          <a:p>
            <a:pPr algn="ctr"/>
            <a:r>
              <a:rPr lang="es-MX" sz="1600" dirty="0">
                <a:latin typeface="Comic Sans MS" panose="030F0702030302020204" pitchFamily="66" charset="0"/>
              </a:rPr>
              <a:t>Mi principal meta es terminar la carrera que estoy estudiando, en un futuro tender un trabajo estable y una casa propia. </a:t>
            </a:r>
          </a:p>
        </p:txBody>
      </p:sp>
    </p:spTree>
    <p:extLst>
      <p:ext uri="{BB962C8B-B14F-4D97-AF65-F5344CB8AC3E}">
        <p14:creationId xmlns:p14="http://schemas.microsoft.com/office/powerpoint/2010/main" val="144364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EA61B0D-D17A-6995-F6C9-7796CF271E68}"/>
              </a:ext>
            </a:extLst>
          </p:cNvPr>
          <p:cNvSpPr txBox="1"/>
          <p:nvPr/>
        </p:nvSpPr>
        <p:spPr>
          <a:xfrm>
            <a:off x="1541417" y="3285309"/>
            <a:ext cx="3749040" cy="646331"/>
          </a:xfrm>
          <a:prstGeom prst="rect">
            <a:avLst/>
          </a:prstGeom>
          <a:noFill/>
        </p:spPr>
        <p:txBody>
          <a:bodyPr wrap="square" rtlCol="0">
            <a:spAutoFit/>
          </a:bodyPr>
          <a:lstStyle/>
          <a:p>
            <a:pPr algn="ctr"/>
            <a:r>
              <a:rPr lang="es-MX" sz="3600" b="1" dirty="0">
                <a:ln w="22225">
                  <a:solidFill>
                    <a:schemeClr val="accent1">
                      <a:lumMod val="75000"/>
                    </a:schemeClr>
                  </a:solidFill>
                  <a:prstDash val="solid"/>
                </a:ln>
                <a:solidFill>
                  <a:srgbClr val="92D050"/>
                </a:solidFill>
                <a:latin typeface="Broadway" panose="04040905080B02020502" pitchFamily="82" charset="0"/>
              </a:rPr>
              <a:t>CONCLUSIÓN</a:t>
            </a:r>
          </a:p>
        </p:txBody>
      </p:sp>
      <p:sp>
        <p:nvSpPr>
          <p:cNvPr id="4" name="CuadroTexto 3">
            <a:extLst>
              <a:ext uri="{FF2B5EF4-FFF2-40B4-BE49-F238E27FC236}">
                <a16:creationId xmlns:a16="http://schemas.microsoft.com/office/drawing/2014/main" id="{310D33A8-563C-0C27-172F-3EE51FCDB6B9}"/>
              </a:ext>
            </a:extLst>
          </p:cNvPr>
          <p:cNvSpPr txBox="1"/>
          <p:nvPr/>
        </p:nvSpPr>
        <p:spPr>
          <a:xfrm>
            <a:off x="1358537" y="3990703"/>
            <a:ext cx="4114800" cy="1938992"/>
          </a:xfrm>
          <a:prstGeom prst="rect">
            <a:avLst/>
          </a:prstGeom>
          <a:noFill/>
        </p:spPr>
        <p:txBody>
          <a:bodyPr wrap="square" rtlCol="0">
            <a:spAutoFit/>
          </a:bodyPr>
          <a:lstStyle/>
          <a:p>
            <a:pPr algn="ctr"/>
            <a:r>
              <a:rPr lang="es-MX" sz="2000" dirty="0">
                <a:latin typeface="Comic Sans MS" panose="030F0702030302020204" pitchFamily="66" charset="0"/>
              </a:rPr>
              <a:t>En conclusión esta actividad se me hizo muy interesante porque aprendí a como hacer un organizador gráfico. El cual seguiré usando cuando lo necesite.</a:t>
            </a:r>
          </a:p>
        </p:txBody>
      </p:sp>
    </p:spTree>
    <p:extLst>
      <p:ext uri="{BB962C8B-B14F-4D97-AF65-F5344CB8AC3E}">
        <p14:creationId xmlns:p14="http://schemas.microsoft.com/office/powerpoint/2010/main" val="1843281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65</TotalTime>
  <Words>258</Words>
  <Application>Microsoft Office PowerPoint</Application>
  <PresentationFormat>Carta (216 x 279 mm)</PresentationFormat>
  <Paragraphs>23</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Bauhaus 93</vt:lpstr>
      <vt:lpstr>Broadway</vt:lpstr>
      <vt:lpstr>Century Gothic</vt:lpstr>
      <vt:lpstr>Comic Sans MS</vt:lpstr>
      <vt:lpstr>Savon</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JESSICA PAULINA RODRIGUEZ VILLANUEVA</dc:creator>
  <cp:lastModifiedBy>JESSICA PAULINA RODRIGUEZ VILLANUEVA</cp:lastModifiedBy>
  <cp:revision>1</cp:revision>
  <dcterms:created xsi:type="dcterms:W3CDTF">2022-09-16T22:02:04Z</dcterms:created>
  <dcterms:modified xsi:type="dcterms:W3CDTF">2022-09-16T23:07:09Z</dcterms:modified>
</cp:coreProperties>
</file>