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964" autoAdjust="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Aula invertida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Johana Montoya silva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76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64221" y="1093075"/>
            <a:ext cx="8975834" cy="3016469"/>
          </a:xfrm>
        </p:spPr>
        <p:txBody>
          <a:bodyPr>
            <a:normAutofit/>
          </a:bodyPr>
          <a:lstStyle/>
          <a:p>
            <a:r>
              <a:rPr lang="es-ES" dirty="0"/>
              <a:t>El "</a:t>
            </a:r>
            <a:r>
              <a:rPr lang="es-ES" dirty="0" err="1"/>
              <a:t>Flipped</a:t>
            </a:r>
            <a:r>
              <a:rPr lang="es-ES" dirty="0"/>
              <a:t> </a:t>
            </a:r>
            <a:r>
              <a:rPr lang="es-ES" dirty="0" err="1"/>
              <a:t>Classroom</a:t>
            </a:r>
            <a:r>
              <a:rPr lang="es-ES" dirty="0"/>
              <a:t>" - "aula invertida"- "aula volteada" o "aula inversa" es una estrategia didáctica, caracterizada por un método de enseñanza que ha cambiado el modelo tradicional de aprendizaje, aporta mayor énfasis a la práctica, pero que aún no tiene una definición uniforme.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02" y="4466897"/>
            <a:ext cx="2492821" cy="23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80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3407" y="504497"/>
            <a:ext cx="8849709" cy="3993931"/>
          </a:xfrm>
        </p:spPr>
        <p:txBody>
          <a:bodyPr>
            <a:normAutofit/>
          </a:bodyPr>
          <a:lstStyle/>
          <a:p>
            <a:r>
              <a:rPr lang="es-ES" b="0" dirty="0"/>
              <a:t>"Un enfoque pedagógico en el que la instrucción directa</a:t>
            </a:r>
            <a:r>
              <a:rPr lang="es-ES" dirty="0"/>
              <a:t> </a:t>
            </a:r>
            <a:r>
              <a:rPr lang="es-ES" b="0" dirty="0"/>
              <a:t>mueve desde un espacio de aprendizaje colectivo a un espacio de aprendizaje individual al estudiante, y el espacio de aprendizaje colectivo resultante, se transforma en un ambiente de aprendizaje dinámico e interactivo, donde el docente guía a los estudiantes a medida que él aplica los conceptos y participa creativamente en el tema"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36" y="3807502"/>
            <a:ext cx="2300139" cy="27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90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/>
          </p:cNvSpPr>
          <p:nvPr/>
        </p:nvSpPr>
        <p:spPr>
          <a:xfrm>
            <a:off x="1397876" y="872359"/>
            <a:ext cx="8849709" cy="52761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Este enfoque permite que el alumno pueda obtener información en un tiempo y lugar que no requiere la presencia física del profesor.</a:t>
            </a:r>
            <a:endParaRPr lang="es-ES" i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s-ES" i="1" dirty="0" smtClean="0"/>
              <a:t>Conocimiento</a:t>
            </a:r>
            <a:r>
              <a:rPr lang="es-ES" i="1" dirty="0"/>
              <a:t>:</a:t>
            </a:r>
            <a:r>
              <a:rPr lang="es-ES" dirty="0"/>
              <a:t> ser capaces de recordar información aprendida.</a:t>
            </a:r>
          </a:p>
          <a:p>
            <a:r>
              <a:rPr lang="es-ES" i="1" dirty="0"/>
              <a:t>Comprensión:</a:t>
            </a:r>
            <a:r>
              <a:rPr lang="es-ES" dirty="0"/>
              <a:t> "hacer nuestro" aquello que hemos aprendido y ser capaces de presentar la información de otra manera.</a:t>
            </a:r>
          </a:p>
          <a:p>
            <a:r>
              <a:rPr lang="es-ES" i="1" dirty="0"/>
              <a:t>Aplicación</a:t>
            </a:r>
            <a:r>
              <a:rPr lang="es-ES" dirty="0"/>
              <a:t>: aplicar las destrezas adquiridas a nuevas situaciones que se nos presenten.</a:t>
            </a:r>
          </a:p>
          <a:p>
            <a:r>
              <a:rPr lang="es-ES" i="1" dirty="0"/>
              <a:t>Análisis:</a:t>
            </a:r>
            <a:r>
              <a:rPr lang="es-ES" dirty="0"/>
              <a:t> descomponer el todo en sus partes y poder solucionar problemas a partir del conocimiento adquirido</a:t>
            </a:r>
          </a:p>
          <a:p>
            <a:r>
              <a:rPr lang="es-ES" i="1" dirty="0"/>
              <a:t>Síntesis:</a:t>
            </a:r>
            <a:r>
              <a:rPr lang="es-ES" dirty="0"/>
              <a:t> ser capaces de crear, integrar, combinar ideas, planear y proponer nuevas maneras de hacer.</a:t>
            </a:r>
          </a:p>
          <a:p>
            <a:r>
              <a:rPr lang="es-ES" i="1" dirty="0"/>
              <a:t>Evaluación: </a:t>
            </a:r>
            <a:r>
              <a:rPr lang="es-ES" dirty="0"/>
              <a:t>emitir juicios respecto al valor de un producto según opiniones personales a partir de unos objetivos dados.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427" y="4840527"/>
            <a:ext cx="2571137" cy="20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8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/>
          </p:cNvSpPr>
          <p:nvPr/>
        </p:nvSpPr>
        <p:spPr>
          <a:xfrm>
            <a:off x="1397876" y="872359"/>
            <a:ext cx="8849709" cy="52761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1201484" y="393164"/>
            <a:ext cx="8849709" cy="3160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Para este enfoque se requiere por parte de la institución y de los profesores la preparación u orientación de recursos educativos y </a:t>
            </a:r>
            <a:r>
              <a:rPr lang="es-ES" dirty="0" err="1"/>
              <a:t>multimediales</a:t>
            </a:r>
            <a:r>
              <a:rPr lang="es-ES" dirty="0"/>
              <a:t>, objetos de aprendizaje, listas de discusión, foros de construcción de ideas, debates, entre otros; así como preparar estrategias y metodologías centrada en el alumno, actividades y tareas activas y colaborativas, adaptadas de forma personalizada a las necesidades de cada estudiante para el alcance de los objetivos instructivos y una mejor comprensión de los contenidos, donde el profesor se desempeñe con un rol auxiliar o apoyo.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19" y="2968301"/>
            <a:ext cx="3795860" cy="36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8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103</TotalTime>
  <Words>193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Aula invertida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y software</dc:title>
  <dc:creator>ENEP</dc:creator>
  <cp:lastModifiedBy>ENEP</cp:lastModifiedBy>
  <cp:revision>11</cp:revision>
  <dcterms:created xsi:type="dcterms:W3CDTF">2022-09-08T17:55:19Z</dcterms:created>
  <dcterms:modified xsi:type="dcterms:W3CDTF">2022-09-15T18:41:21Z</dcterms:modified>
</cp:coreProperties>
</file>