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ED13"/>
    <a:srgbClr val="FF0066"/>
    <a:srgbClr val="FF6600"/>
    <a:srgbClr val="77E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514" y="-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D3102-6733-18CC-F266-B2A59A296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E02253-6019-9988-B68F-74F2AFA10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464E52-C81C-8B2A-AC41-D27D270C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1237-406C-4388-8F0A-DABA73712D96}" type="datetimeFigureOut">
              <a:rPr lang="es-MX" smtClean="0"/>
              <a:t>16/09/2022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571D64-AEB7-0948-0CDF-08EFA7499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51B22D-3890-B8F7-4D4E-75A1C223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4286-881A-4193-BEA3-397C0194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5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9ACFF-EA53-1FA5-2C1D-48FE1682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2A10AD-F40F-0575-1F18-3B7A5D5FB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DFADD1-7594-2B00-891D-EFA51C69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1237-406C-4388-8F0A-DABA73712D96}" type="datetimeFigureOut">
              <a:rPr lang="es-MX" smtClean="0"/>
              <a:t>16/09/2022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595339-C4B3-6EA3-8475-7D714C51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3915BE-15C2-B879-F5CC-0E0BAA64D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4286-881A-4193-BEA3-397C0194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11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360862-7E63-FD5D-9127-FCA9BBB000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529B11-679C-AB6E-521B-003B84204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035DEA-9EFD-0AFB-9435-3603606EF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1237-406C-4388-8F0A-DABA73712D96}" type="datetimeFigureOut">
              <a:rPr lang="es-MX" smtClean="0"/>
              <a:t>16/09/2022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40C35-BB26-533B-B034-0BE57EF9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EFCFD9-F882-831F-5C76-89034A46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4286-881A-4193-BEA3-397C0194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066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044BBA-B3F9-CC39-6455-BB5A0107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874A5-16DD-A83F-457C-E3358FCA3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403508-D2C4-69FF-B79E-B3371FFC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1237-406C-4388-8F0A-DABA73712D96}" type="datetimeFigureOut">
              <a:rPr lang="es-MX" smtClean="0"/>
              <a:t>16/09/2022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1C1EAD-55A5-D356-5E51-360B4414E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1D3E3B-24C8-165F-3745-1C6173D0C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4286-881A-4193-BEA3-397C0194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628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589A9-8E9C-2355-D25B-6C1DF5411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BF7C8B-1D57-DBFB-5236-D8A24E64E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DDE3F5-0571-3203-F53C-857F6465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1237-406C-4388-8F0A-DABA73712D96}" type="datetimeFigureOut">
              <a:rPr lang="es-MX" smtClean="0"/>
              <a:t>16/09/2022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8B5D19-BDEF-488A-BC32-83FC5601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669422-AD8A-57EC-43D9-934C2B74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4286-881A-4193-BEA3-397C0194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195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AA8D3-C850-B549-15CE-D623C513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763B78-6A62-AEF3-1D96-E53AAD7B9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87108C-DFD8-C083-E88B-7415D82C3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C8408A-4759-E7D5-EF57-AE743BFFB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1237-406C-4388-8F0A-DABA73712D96}" type="datetimeFigureOut">
              <a:rPr lang="es-MX" smtClean="0"/>
              <a:t>16/09/2022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73BBA3-3077-0E04-04A4-F8829A097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D34D92-D3FB-C106-3B6F-6B56D317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4286-881A-4193-BEA3-397C0194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942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AE291-A80B-8A1F-1051-00C1D6B4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390BE1-73D5-C599-8F9A-ECC38F245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49EF5D-3121-0E3C-A576-3F8FDD069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681F8F-5E24-134E-DA15-8FBD2BDE9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CAB29D-ED13-E67C-A9FA-16C8A6DA6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D2847C3-86EF-EC9F-EB3C-85D35A367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1237-406C-4388-8F0A-DABA73712D96}" type="datetimeFigureOut">
              <a:rPr lang="es-MX" smtClean="0"/>
              <a:t>16/09/2022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4057EC-0EB9-410F-78F1-82A67878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239F2D-2AD8-6593-3387-0947DCFC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4286-881A-4193-BEA3-397C0194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176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88697-E29E-1A5E-F804-76503A14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DDE057-6A2B-D8EB-6AE7-364F46960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1237-406C-4388-8F0A-DABA73712D96}" type="datetimeFigureOut">
              <a:rPr lang="es-MX" smtClean="0"/>
              <a:t>16/09/2022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A12A03-99B2-65C6-E2D2-599F46FA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F00E4D-8FF4-9411-3499-161160A8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4286-881A-4193-BEA3-397C0194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366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014C95-A9AA-056C-DDC1-837BF20A7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1237-406C-4388-8F0A-DABA73712D96}" type="datetimeFigureOut">
              <a:rPr lang="es-MX" smtClean="0"/>
              <a:t>16/09/2022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E1AB8F9-F8EB-60FC-E218-68A61B6A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752128-D02C-FF35-3A53-92E893B6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4286-881A-4193-BEA3-397C0194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088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EF0A2-25F7-EDC5-81CA-B7C25A19B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62058C-02BF-8249-5AB1-CFD1715E2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910EEB-2791-5258-1E96-14B498893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13A869-3D11-D3F3-BB5D-15F8337D1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1237-406C-4388-8F0A-DABA73712D96}" type="datetimeFigureOut">
              <a:rPr lang="es-MX" smtClean="0"/>
              <a:t>16/09/2022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0B9E84-D25E-AADE-014D-7780360A3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6274A0-0DC4-3D61-83C9-794F6F845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4286-881A-4193-BEA3-397C0194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140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E70DA-59CB-8CC2-DE30-630E7241A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E8E0E8-B6A0-922C-2C3F-C4EBCACC3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DE5E99-45B0-77D2-7EBF-BBE57FBB7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F026FE-0428-89CF-9F84-49429B341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1237-406C-4388-8F0A-DABA73712D96}" type="datetimeFigureOut">
              <a:rPr lang="es-MX" smtClean="0"/>
              <a:t>16/09/2022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7F2184-D7CA-8BD2-A6E3-50C0A0109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495BE9-6FA1-41E2-8174-E993EF52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4286-881A-4193-BEA3-397C0194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501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DA0E88-D542-F82E-4582-8ECDD5AC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35BF5B-0168-2FD8-2487-562D4A4F5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1C110C-DD0C-7961-BE57-47CF1F4C8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81237-406C-4388-8F0A-DABA73712D96}" type="datetimeFigureOut">
              <a:rPr lang="es-MX" smtClean="0"/>
              <a:t>16/09/2022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C59D6-1254-E0D9-8D4C-008C4650A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D08F75-D6F2-C4B5-8EF0-D0F95FF07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4286-881A-4193-BEA3-397C0194AA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503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461872A-4717-6BD7-F71E-CF2EA2638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07" y="421821"/>
            <a:ext cx="1289289" cy="172266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8C7542F-3166-B3CA-8743-73B6629166DA}"/>
              </a:ext>
            </a:extLst>
          </p:cNvPr>
          <p:cNvSpPr txBox="1">
            <a:spLocks/>
          </p:cNvSpPr>
          <p:nvPr/>
        </p:nvSpPr>
        <p:spPr>
          <a:xfrm>
            <a:off x="751114" y="1582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ESCUELA NORMAL DE EDUCACION PREESCOLAR </a:t>
            </a:r>
            <a:endParaRPr lang="es-MX" sz="3600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5B3E4BC-2D8B-F622-883A-16057FAFD84F}"/>
              </a:ext>
            </a:extLst>
          </p:cNvPr>
          <p:cNvSpPr txBox="1">
            <a:spLocks/>
          </p:cNvSpPr>
          <p:nvPr/>
        </p:nvSpPr>
        <p:spPr>
          <a:xfrm>
            <a:off x="751114" y="4830082"/>
            <a:ext cx="10482943" cy="171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MADELYN LOPEZ ALVIZO </a:t>
            </a:r>
          </a:p>
          <a:p>
            <a:pPr algn="l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EL SUJETO Y SU FORMACION PROFESIONAL </a:t>
            </a:r>
          </a:p>
          <a:p>
            <a:pPr algn="l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JOEL PINAL </a:t>
            </a:r>
            <a:endParaRPr lang="es-MX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id="{73006667-4B9E-6F7D-92FC-7272C31CF782}"/>
              </a:ext>
            </a:extLst>
          </p:cNvPr>
          <p:cNvSpPr txBox="1">
            <a:spLocks/>
          </p:cNvSpPr>
          <p:nvPr/>
        </p:nvSpPr>
        <p:spPr>
          <a:xfrm>
            <a:off x="718457" y="2507683"/>
            <a:ext cx="10515600" cy="129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Forte" panose="03060902040502070203" pitchFamily="66" charset="0"/>
              </a:rPr>
              <a:t>NARRATIVA AUTOBIOGRAFICA </a:t>
            </a:r>
            <a:endParaRPr lang="es-MX" sz="44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256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: pentágono 5">
            <a:extLst>
              <a:ext uri="{FF2B5EF4-FFF2-40B4-BE49-F238E27FC236}">
                <a16:creationId xmlns:a16="http://schemas.microsoft.com/office/drawing/2014/main" id="{7C9C1D5E-D702-1FAE-3F71-AB3125243724}"/>
              </a:ext>
            </a:extLst>
          </p:cNvPr>
          <p:cNvSpPr/>
          <p:nvPr/>
        </p:nvSpPr>
        <p:spPr>
          <a:xfrm>
            <a:off x="144998" y="341811"/>
            <a:ext cx="8583168" cy="1170432"/>
          </a:xfrm>
          <a:prstGeom prst="homePlate">
            <a:avLst/>
          </a:prstGeom>
          <a:solidFill>
            <a:srgbClr val="77E127"/>
          </a:solidFill>
          <a:ln>
            <a:solidFill>
              <a:srgbClr val="77E1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5300B46F-A9AF-E6CF-A495-A36F579D1D79}"/>
              </a:ext>
            </a:extLst>
          </p:cNvPr>
          <p:cNvSpPr txBox="1">
            <a:spLocks/>
          </p:cNvSpPr>
          <p:nvPr/>
        </p:nvSpPr>
        <p:spPr>
          <a:xfrm>
            <a:off x="538190" y="466602"/>
            <a:ext cx="6624610" cy="920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Forte" panose="03060902040502070203" pitchFamily="66" charset="0"/>
              </a:rPr>
              <a:t>INTRODUCCION </a:t>
            </a:r>
            <a:endParaRPr lang="es-MX" dirty="0">
              <a:latin typeface="Forte" panose="03060902040502070203" pitchFamily="66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28DAB938-56A2-55D3-B500-A854D3A50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1916113"/>
            <a:ext cx="10134600" cy="431482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200">
                <a:solidFill>
                  <a:srgbClr val="000000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ESTA NARRATIVA AUTOBIOGRAFICA, VOY A HABLAR UN POCO DE MI VIDA PERSONAL, Y TAMBIEN PARA TENER OTRA FORMA DISTINTA DE HACER UN ESQUEMA Y NO SEA EL TIPICO TEXTO</a:t>
            </a:r>
            <a:endParaRPr lang="es-MX" sz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be 1">
            <a:extLst>
              <a:ext uri="{FF2B5EF4-FFF2-40B4-BE49-F238E27FC236}">
                <a16:creationId xmlns:a16="http://schemas.microsoft.com/office/drawing/2014/main" id="{2BD8910B-68E8-E2A0-E543-5A8FF6510957}"/>
              </a:ext>
            </a:extLst>
          </p:cNvPr>
          <p:cNvSpPr/>
          <p:nvPr/>
        </p:nvSpPr>
        <p:spPr>
          <a:xfrm>
            <a:off x="0" y="609460"/>
            <a:ext cx="3897696" cy="199086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5AA01F-0A98-5A38-2C73-9BFA7BD5A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016" y="194933"/>
            <a:ext cx="2147360" cy="2536213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36BF3A2-A218-CC0A-6930-C7644B4AA86B}"/>
              </a:ext>
            </a:extLst>
          </p:cNvPr>
          <p:cNvSpPr txBox="1">
            <a:spLocks/>
          </p:cNvSpPr>
          <p:nvPr/>
        </p:nvSpPr>
        <p:spPr>
          <a:xfrm>
            <a:off x="365760" y="1047749"/>
            <a:ext cx="3412585" cy="1253629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Naci en Monclova Coahuila, el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dia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08 de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julio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del 2003, la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mitad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de mi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vida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eh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vivido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en Cuatro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Cienegas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la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otra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parte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en Saltillo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Mis padres se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llaman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Aracely y Jose Luis,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tengo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dos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hermanas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la mayor de 25años es Keila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Azeneth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con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una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hija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de 5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años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llamada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Zoe , y la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otra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es Jennifer y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tiene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20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años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con un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hijo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de 1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año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llamado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Mateo.  </a:t>
            </a:r>
            <a:endParaRPr lang="es-MX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Nube 7">
            <a:extLst>
              <a:ext uri="{FF2B5EF4-FFF2-40B4-BE49-F238E27FC236}">
                <a16:creationId xmlns:a16="http://schemas.microsoft.com/office/drawing/2014/main" id="{085CDA57-CB61-FD91-11A4-CB7BAF30C27E}"/>
              </a:ext>
            </a:extLst>
          </p:cNvPr>
          <p:cNvSpPr/>
          <p:nvPr/>
        </p:nvSpPr>
        <p:spPr>
          <a:xfrm>
            <a:off x="0" y="2653612"/>
            <a:ext cx="4110272" cy="2243328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Nube 8">
            <a:extLst>
              <a:ext uri="{FF2B5EF4-FFF2-40B4-BE49-F238E27FC236}">
                <a16:creationId xmlns:a16="http://schemas.microsoft.com/office/drawing/2014/main" id="{FB3B7063-3CCF-B484-E0D6-73C885DE1125}"/>
              </a:ext>
            </a:extLst>
          </p:cNvPr>
          <p:cNvSpPr/>
          <p:nvPr/>
        </p:nvSpPr>
        <p:spPr>
          <a:xfrm>
            <a:off x="3698704" y="4333632"/>
            <a:ext cx="3505590" cy="1914908"/>
          </a:xfrm>
          <a:prstGeom prst="cloud">
            <a:avLst/>
          </a:prstGeom>
          <a:solidFill>
            <a:srgbClr val="66ED13"/>
          </a:solidFill>
          <a:ln>
            <a:solidFill>
              <a:srgbClr val="66E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Nube 9">
            <a:extLst>
              <a:ext uri="{FF2B5EF4-FFF2-40B4-BE49-F238E27FC236}">
                <a16:creationId xmlns:a16="http://schemas.microsoft.com/office/drawing/2014/main" id="{C9A0262F-A162-577E-6E56-3EEA2F490FE3}"/>
              </a:ext>
            </a:extLst>
          </p:cNvPr>
          <p:cNvSpPr/>
          <p:nvPr/>
        </p:nvSpPr>
        <p:spPr>
          <a:xfrm>
            <a:off x="7473696" y="3622116"/>
            <a:ext cx="4110272" cy="2243328"/>
          </a:xfrm>
          <a:prstGeom prst="cloud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Nube 10">
            <a:extLst>
              <a:ext uri="{FF2B5EF4-FFF2-40B4-BE49-F238E27FC236}">
                <a16:creationId xmlns:a16="http://schemas.microsoft.com/office/drawing/2014/main" id="{C7D68AEF-0003-01FC-25EB-CA32F5DB23C1}"/>
              </a:ext>
            </a:extLst>
          </p:cNvPr>
          <p:cNvSpPr/>
          <p:nvPr/>
        </p:nvSpPr>
        <p:spPr>
          <a:xfrm>
            <a:off x="7473696" y="487818"/>
            <a:ext cx="4110272" cy="2243328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45F89CFB-9078-8711-FC8C-22B824DDBA64}"/>
              </a:ext>
            </a:extLst>
          </p:cNvPr>
          <p:cNvSpPr txBox="1">
            <a:spLocks/>
          </p:cNvSpPr>
          <p:nvPr/>
        </p:nvSpPr>
        <p:spPr>
          <a:xfrm>
            <a:off x="455632" y="3622116"/>
            <a:ext cx="3243072" cy="9225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MX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77D5D091-339B-9FD4-FD5E-1CB453152CB9}"/>
              </a:ext>
            </a:extLst>
          </p:cNvPr>
          <p:cNvSpPr txBox="1">
            <a:spLocks/>
          </p:cNvSpPr>
          <p:nvPr/>
        </p:nvSpPr>
        <p:spPr>
          <a:xfrm>
            <a:off x="442484" y="3182346"/>
            <a:ext cx="2902501" cy="140679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Actualmente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estoy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cursando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la Carrera de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maestra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de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preescolar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en la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escuela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Normal de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Educacion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Preescolar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lo poco que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llevo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dentro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de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esta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escuela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me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esta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gustando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mucho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siento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que en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realidad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esto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si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es lo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mio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s-MX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MX" dirty="0">
                <a:latin typeface="Cavolini" panose="03000502040302020204" pitchFamily="66" charset="0"/>
                <a:cs typeface="Cavolini" panose="03000502040302020204" pitchFamily="66" charset="0"/>
              </a:rPr>
              <a:t>El año pasado estuve en la carrera de Recursos Humanos en FCA, y </a:t>
            </a:r>
            <a:r>
              <a:rPr lang="es-MX" dirty="0" err="1">
                <a:latin typeface="Cavolini" panose="03000502040302020204" pitchFamily="66" charset="0"/>
                <a:cs typeface="Cavolini" panose="03000502040302020204" pitchFamily="66" charset="0"/>
              </a:rPr>
              <a:t>ues</a:t>
            </a:r>
            <a:r>
              <a:rPr lang="es-MX" dirty="0">
                <a:latin typeface="Cavolini" panose="03000502040302020204" pitchFamily="66" charset="0"/>
                <a:cs typeface="Cavolini" panose="03000502040302020204" pitchFamily="66" charset="0"/>
              </a:rPr>
              <a:t> no me gusto la carrera, es algo que si marco mi vida por que de cierta forma fue un fracaso 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5C574EF1-7783-ECD9-73B2-F367423D8ECB}"/>
              </a:ext>
            </a:extLst>
          </p:cNvPr>
          <p:cNvSpPr txBox="1">
            <a:spLocks/>
          </p:cNvSpPr>
          <p:nvPr/>
        </p:nvSpPr>
        <p:spPr>
          <a:xfrm>
            <a:off x="4110271" y="4554395"/>
            <a:ext cx="2778353" cy="131104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Soy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una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persona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muy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alegre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carismatica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amigable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Tambien me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considero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muy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empatica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con las personas,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ya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que me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gusta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escuchar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a la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gente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y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ayudarles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de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cierta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forma, soy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muy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cariñosa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me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gusta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mucho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cantar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aunque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no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sepa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salir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con mis amigos y mi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novio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En la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escuela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soy super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entregada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y responsible,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ya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que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siempre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trato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de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dar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lo major de mi,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auunque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en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algunas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ocasiones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soy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muy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distraida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pero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pues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cuando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empiezo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algo con gusto, me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esmero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mucho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y es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muy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dificil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que le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deje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de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dar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importancia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y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su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valor,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como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en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este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caso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en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ñla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Carrera 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568F252E-E39D-0741-3024-021B5BAD64FE}"/>
              </a:ext>
            </a:extLst>
          </p:cNvPr>
          <p:cNvSpPr txBox="1">
            <a:spLocks/>
          </p:cNvSpPr>
          <p:nvPr/>
        </p:nvSpPr>
        <p:spPr>
          <a:xfrm>
            <a:off x="8129423" y="4061640"/>
            <a:ext cx="2869474" cy="1588622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Mi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familia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paterna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esta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en Reynosa,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otra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en Tampico y la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otra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en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Estados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Unidos, la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otra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familia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del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lado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materno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esta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en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Cuatro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Cienegas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Monclova, Saltillo y Leon Guanajuato,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por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lo regular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convivo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mas con la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familia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maternal,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ya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que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como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vivi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en Cuatro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Cienegas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las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frecuentaba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mas 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F41262A1-4F74-71F3-56C3-4653F9533F38}"/>
              </a:ext>
            </a:extLst>
          </p:cNvPr>
          <p:cNvSpPr txBox="1">
            <a:spLocks/>
          </p:cNvSpPr>
          <p:nvPr/>
        </p:nvSpPr>
        <p:spPr>
          <a:xfrm>
            <a:off x="8150338" y="826211"/>
            <a:ext cx="3192575" cy="1774114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En el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preescolar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estuve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en Cuatro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Cienegas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en el Jardin de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Niños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Heroes de Chapultepec, en la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primaria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en la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escuela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Luis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Muñiz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de Leon, hasta 4to de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primaria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por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que en quinto me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fui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vivir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Saltlllo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y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estuve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en la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escuela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Hermiro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Jimenez Aguirre, en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secundaria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estuve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en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Ejercito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Mexicano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#19, en la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preparatoria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estuve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en el colegio Centro de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Estudios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Melchor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Oampo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A.C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1A41F3C9-21A4-A20A-1839-1853B4DE2CBF}"/>
              </a:ext>
            </a:extLst>
          </p:cNvPr>
          <p:cNvSpPr txBox="1">
            <a:spLocks/>
          </p:cNvSpPr>
          <p:nvPr/>
        </p:nvSpPr>
        <p:spPr>
          <a:xfrm>
            <a:off x="4228010" y="2731146"/>
            <a:ext cx="3511732" cy="576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Madelyn Lopez </a:t>
            </a:r>
            <a:r>
              <a:rPr lang="en-US" sz="2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Alvizo</a:t>
            </a:r>
            <a:r>
              <a:rPr lang="en-US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86AC6FDD-5823-0B3F-4D15-885AC183C498}"/>
              </a:ext>
            </a:extLst>
          </p:cNvPr>
          <p:cNvCxnSpPr/>
          <p:nvPr/>
        </p:nvCxnSpPr>
        <p:spPr>
          <a:xfrm>
            <a:off x="6759376" y="1792826"/>
            <a:ext cx="851118" cy="2177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1D973E15-439A-6ACE-C647-6A1E031D75E6}"/>
              </a:ext>
            </a:extLst>
          </p:cNvPr>
          <p:cNvCxnSpPr/>
          <p:nvPr/>
        </p:nvCxnSpPr>
        <p:spPr>
          <a:xfrm rot="16200000" flipH="1">
            <a:off x="6758829" y="2515146"/>
            <a:ext cx="1371141" cy="137004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2370A701-CC5E-A70D-04F5-094FAF1F5CBB}"/>
              </a:ext>
            </a:extLst>
          </p:cNvPr>
          <p:cNvCxnSpPr>
            <a:cxnSpLocks/>
          </p:cNvCxnSpPr>
          <p:nvPr/>
        </p:nvCxnSpPr>
        <p:spPr>
          <a:xfrm>
            <a:off x="5791200" y="3200169"/>
            <a:ext cx="0" cy="1210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26A0AA47-C862-DC56-9394-CE90BEC046CF}"/>
              </a:ext>
            </a:extLst>
          </p:cNvPr>
          <p:cNvCxnSpPr/>
          <p:nvPr/>
        </p:nvCxnSpPr>
        <p:spPr>
          <a:xfrm rot="10800000" flipV="1">
            <a:off x="3537858" y="2220686"/>
            <a:ext cx="1074159" cy="51046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88E59F82-27EE-D2FE-69D7-B140751E203E}"/>
              </a:ext>
            </a:extLst>
          </p:cNvPr>
          <p:cNvCxnSpPr/>
          <p:nvPr/>
        </p:nvCxnSpPr>
        <p:spPr>
          <a:xfrm flipH="1">
            <a:off x="3897696" y="1047749"/>
            <a:ext cx="714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E270CB-EC11-23B0-2CA9-848F38358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822904"/>
            <a:ext cx="10515600" cy="4351338"/>
          </a:xfrm>
        </p:spPr>
        <p:txBody>
          <a:bodyPr/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Este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trabajo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me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ayudo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para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recoradar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lo que eh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pasado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anteriormente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asimismo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la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historia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de mi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vida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, mis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experiencias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dirty="0" err="1">
                <a:latin typeface="Cavolini" panose="03000502040302020204" pitchFamily="66" charset="0"/>
                <a:cs typeface="Cavolini" panose="03000502040302020204" pitchFamily="66" charset="0"/>
              </a:rPr>
              <a:t>escolares</a:t>
            </a: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.  </a:t>
            </a:r>
            <a:endParaRPr lang="es-MX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C4550E3C-4D41-4582-F6BD-FC8ECCFA6D33}"/>
              </a:ext>
            </a:extLst>
          </p:cNvPr>
          <p:cNvSpPr/>
          <p:nvPr/>
        </p:nvSpPr>
        <p:spPr>
          <a:xfrm>
            <a:off x="348343" y="468086"/>
            <a:ext cx="7304314" cy="1132114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60ACA67-DC56-517F-1F69-C1352D4B7EB8}"/>
              </a:ext>
            </a:extLst>
          </p:cNvPr>
          <p:cNvSpPr txBox="1">
            <a:spLocks/>
          </p:cNvSpPr>
          <p:nvPr/>
        </p:nvSpPr>
        <p:spPr>
          <a:xfrm>
            <a:off x="522514" y="356734"/>
            <a:ext cx="10515600" cy="135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Forte" panose="03060902040502070203" pitchFamily="66" charset="0"/>
              </a:rPr>
              <a:t>Conclusion </a:t>
            </a:r>
            <a:endParaRPr lang="es-MX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43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479</Words>
  <Application>Microsoft Office PowerPoint</Application>
  <PresentationFormat>Panorámica</PresentationFormat>
  <Paragraphs>18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Cavolini</vt:lpstr>
      <vt:lpstr>Forte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MADELYN LOPEZ� ALVIZO</dc:creator>
  <cp:lastModifiedBy>MADELYN LOPEZ� ALVIZO</cp:lastModifiedBy>
  <cp:revision>1</cp:revision>
  <dcterms:created xsi:type="dcterms:W3CDTF">2022-09-16T15:44:21Z</dcterms:created>
  <dcterms:modified xsi:type="dcterms:W3CDTF">2022-09-16T18:03:40Z</dcterms:modified>
</cp:coreProperties>
</file>