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719EF-DEAF-423E-A84E-4AF38E463023}" type="datetimeFigureOut">
              <a:rPr lang="es-MX" smtClean="0"/>
              <a:pPr/>
              <a:t>19/09/2022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778CA-0832-40D0-A877-F02FD5E4756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7166" y="0"/>
            <a:ext cx="58609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Preescolar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Licenciatura en educaci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preescolar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Ciclo escolar 2022-2023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3" name="image2.png"/>
          <p:cNvPicPr>
            <a:picLocks noChangeAspect="1" noChangeArrowheads="1"/>
          </p:cNvPicPr>
          <p:nvPr/>
        </p:nvPicPr>
        <p:blipFill>
          <a:blip r:embed="rId2"/>
          <a:srcRect l="13666" r="8333"/>
          <a:stretch>
            <a:fillRect/>
          </a:stretch>
        </p:blipFill>
        <p:spPr bwMode="auto">
          <a:xfrm>
            <a:off x="2571744" y="1285852"/>
            <a:ext cx="1285884" cy="1854200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3500430"/>
            <a:ext cx="664371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ASIGNATURA: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Educación Física</a:t>
            </a: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y Hábitos Saludables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MAESTRA: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Silvia Erika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Sagahón</a:t>
            </a:r>
            <a:r>
              <a:rPr kumimoji="0" 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Solis</a:t>
            </a:r>
            <a:endParaRPr kumimoji="0" lang="es-MX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ALUMNA: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Mayela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Abigail Moncada Cadena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“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”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#16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“</a:t>
            </a:r>
            <a:r>
              <a:rPr lang="es-MX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CUADRO DOBLE ENTRADA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”</a:t>
            </a:r>
            <a:endParaRPr kumimoji="0" lang="es-MX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dirty="0" smtClean="0"/>
              <a:t>UNIDAD 1 HÁBITOS SALUDABLES</a:t>
            </a:r>
            <a:r>
              <a:rPr lang="es-MX" sz="16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*Act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ú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manera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tica ante la diversidad de situaciones que se presentan en la pr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ctica profesional.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dirty="0" smtClean="0"/>
              <a:t/>
            </a:r>
            <a:br>
              <a:rPr lang="es-MX" sz="1600" dirty="0" smtClean="0"/>
            </a:br>
            <a:r>
              <a:rPr lang="es-MX" sz="1600" dirty="0" smtClean="0"/>
              <a:t>*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Integra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recursos de la investigación educativa para enriquecer su práctica profesional, expresando su interés por el conocimiento, la ciencia y la mejora de la educación.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SEPTIEMBRE/2022          SALTILLO, COAHUILA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WhatsApp Image 2022-09-19 at 6.41.14 P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336"/>
            <a:ext cx="6858000" cy="86913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WhatsApp Image 2022-09-19 at 6.41.31 P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78013"/>
            <a:ext cx="6858000" cy="37879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65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LENOVO</cp:lastModifiedBy>
  <cp:revision>5</cp:revision>
  <dcterms:created xsi:type="dcterms:W3CDTF">2022-09-16T04:09:58Z</dcterms:created>
  <dcterms:modified xsi:type="dcterms:W3CDTF">2022-09-19T16:52:30Z</dcterms:modified>
</cp:coreProperties>
</file>