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9/15/2022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2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7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1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0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6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1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‹Nº›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8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0028932-5814-89C4-A32D-5A1D002A1DE3}"/>
              </a:ext>
            </a:extLst>
          </p:cNvPr>
          <p:cNvSpPr txBox="1"/>
          <p:nvPr/>
        </p:nvSpPr>
        <p:spPr>
          <a:xfrm>
            <a:off x="532227" y="756552"/>
            <a:ext cx="11127545" cy="5519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Educación preescolar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Educación física y vida saludable.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cartel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1 HÁBITOS SALUDABLES.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Actúa de manera ética ante la diversidad de situaciones que se presentan en la práctica profesional.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 Silvia Erika </a:t>
            </a:r>
            <a:r>
              <a:rPr lang="es-MX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Saghon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Solís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Tahmara Esmeralda Solís Aguilera #2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septiembre del 2022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4c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1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91FED79-B099-C1B8-34EF-2F2B48CBA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98" b="27619"/>
          <a:stretch/>
        </p:blipFill>
        <p:spPr>
          <a:xfrm>
            <a:off x="1789519" y="384931"/>
            <a:ext cx="7760881" cy="608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96187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87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Seaford Display</vt:lpstr>
      <vt:lpstr>Symbol</vt:lpstr>
      <vt:lpstr>System Font Regular</vt:lpstr>
      <vt:lpstr>Tenorite</vt:lpstr>
      <vt:lpstr>MadridVTI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2</cp:revision>
  <dcterms:created xsi:type="dcterms:W3CDTF">2022-09-16T04:05:25Z</dcterms:created>
  <dcterms:modified xsi:type="dcterms:W3CDTF">2022-09-16T04:40:28Z</dcterms:modified>
</cp:coreProperties>
</file>