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1"/>
    <p:restoredTop sz="94433"/>
  </p:normalViewPr>
  <p:slideViewPr>
    <p:cSldViewPr snapToGrid="0" snapToObjects="1">
      <p:cViewPr varScale="1">
        <p:scale>
          <a:sx n="65" d="100"/>
          <a:sy n="65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351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2244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464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257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6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2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6039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840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99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31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115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89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72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90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819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096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562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6BED3-4574-F44B-84AC-919F836E1FEF}" type="datetimeFigureOut">
              <a:rPr lang="es-MX" smtClean="0"/>
              <a:t>27/09/2022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670B-102E-CD41-8B0F-B61723B1C67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1313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02B89-F5ED-5748-85C0-08F33AB2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599" y="1803405"/>
            <a:ext cx="10430933" cy="1825096"/>
          </a:xfrm>
        </p:spPr>
        <p:txBody>
          <a:bodyPr/>
          <a:lstStyle/>
          <a:p>
            <a:r>
              <a:rPr lang="es-MX" b="1" dirty="0"/>
              <a:t>Learning unit 1 project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3CE883-1248-3B4E-9133-AAF8DA3E6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sz="4800" dirty="0"/>
              <a:t>THIS IS ME!</a:t>
            </a:r>
          </a:p>
        </p:txBody>
      </p:sp>
    </p:spTree>
    <p:extLst>
      <p:ext uri="{BB962C8B-B14F-4D97-AF65-F5344CB8AC3E}">
        <p14:creationId xmlns:p14="http://schemas.microsoft.com/office/powerpoint/2010/main" val="2623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1 . PLAN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Get to know your classmates.  Use these questions and write five more.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 do people call you?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Where are you from?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What’s your last name?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/>
              <a:t>How</a:t>
            </a:r>
            <a:r>
              <a:rPr lang="es-MX" sz="2400" dirty="0"/>
              <a:t> </a:t>
            </a:r>
            <a:r>
              <a:rPr lang="es-MX" sz="2400" dirty="0" err="1"/>
              <a:t>old</a:t>
            </a:r>
            <a:r>
              <a:rPr lang="es-MX" sz="2400" dirty="0"/>
              <a:t> are </a:t>
            </a:r>
            <a:r>
              <a:rPr lang="es-MX" sz="2400" dirty="0" err="1"/>
              <a:t>you</a:t>
            </a:r>
            <a:r>
              <a:rPr lang="es-MX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favorite </a:t>
            </a:r>
            <a:r>
              <a:rPr lang="es-MX" sz="2400" dirty="0" err="1"/>
              <a:t>food</a:t>
            </a:r>
            <a:r>
              <a:rPr lang="es-MX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favorite color?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favorite </a:t>
            </a:r>
            <a:r>
              <a:rPr lang="es-MX" sz="2400" dirty="0" err="1"/>
              <a:t>subject</a:t>
            </a:r>
            <a:r>
              <a:rPr lang="es-MX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 err="1"/>
              <a:t>When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birthday</a:t>
            </a:r>
            <a:r>
              <a:rPr lang="es-MX" sz="2400" dirty="0"/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What’s</a:t>
            </a:r>
            <a:r>
              <a:rPr lang="es-MX" sz="2400" dirty="0"/>
              <a:t> </a:t>
            </a:r>
            <a:r>
              <a:rPr lang="es-MX" sz="2400" dirty="0" err="1"/>
              <a:t>your</a:t>
            </a:r>
            <a:r>
              <a:rPr lang="es-MX" sz="2400" dirty="0"/>
              <a:t> </a:t>
            </a:r>
            <a:r>
              <a:rPr lang="es-MX" sz="2400" dirty="0" err="1"/>
              <a:t>family</a:t>
            </a:r>
            <a:r>
              <a:rPr lang="es-MX" sz="2400" dirty="0"/>
              <a:t> </a:t>
            </a:r>
            <a:r>
              <a:rPr lang="es-MX" sz="2400" dirty="0" err="1"/>
              <a:t>like</a:t>
            </a:r>
            <a:r>
              <a:rPr lang="es-MX" sz="2400" dirty="0"/>
              <a:t>?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63666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329DE-A03F-8645-AE6D-35516AF61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73306"/>
            <a:ext cx="8610600" cy="1293028"/>
          </a:xfrm>
        </p:spPr>
        <p:txBody>
          <a:bodyPr/>
          <a:lstStyle/>
          <a:p>
            <a:r>
              <a:rPr lang="es-MX" b="1" dirty="0"/>
              <a:t>STEP 2 . interview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41C4DC-6C93-D045-A313-03911725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9" y="1566334"/>
            <a:ext cx="11751733" cy="5018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Interview one of your classmates and write the answers to the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name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Aneyra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people</a:t>
            </a:r>
            <a:r>
              <a:rPr lang="es-MX" sz="2400" dirty="0"/>
              <a:t> </a:t>
            </a:r>
            <a:r>
              <a:rPr lang="es-MX" sz="2400" dirty="0" err="1"/>
              <a:t>call</a:t>
            </a: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Ane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She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from</a:t>
            </a:r>
            <a:r>
              <a:rPr lang="es-MX" sz="2400" dirty="0"/>
              <a:t> </a:t>
            </a:r>
            <a:r>
              <a:rPr lang="es-MX" sz="2400" dirty="0" err="1"/>
              <a:t>Mexico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last</a:t>
            </a:r>
            <a:r>
              <a:rPr lang="es-MX" sz="2400" dirty="0"/>
              <a:t> </a:t>
            </a:r>
            <a:r>
              <a:rPr lang="es-MX" sz="2400" dirty="0" err="1"/>
              <a:t>name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Echeverria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She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19 </a:t>
            </a:r>
            <a:r>
              <a:rPr lang="es-MX" sz="2400" dirty="0" err="1"/>
              <a:t>years</a:t>
            </a:r>
            <a:r>
              <a:rPr lang="es-MX" sz="2400" dirty="0"/>
              <a:t> </a:t>
            </a:r>
            <a:r>
              <a:rPr lang="es-MX" sz="2400" dirty="0" err="1"/>
              <a:t>old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favorite </a:t>
            </a:r>
            <a:r>
              <a:rPr lang="es-MX" sz="2400" dirty="0" err="1"/>
              <a:t>food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enchiladas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favorite color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green</a:t>
            </a:r>
            <a:r>
              <a:rPr lang="es-MX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favorite </a:t>
            </a:r>
            <a:r>
              <a:rPr lang="es-MX" sz="2400" dirty="0" err="1"/>
              <a:t>subject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English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birthday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in March 1st </a:t>
            </a:r>
          </a:p>
          <a:p>
            <a:pPr marL="457200" indent="-457200">
              <a:buFont typeface="+mj-lt"/>
              <a:buAutoNum type="arabicPeriod"/>
            </a:pPr>
            <a:r>
              <a:rPr lang="es-MX" sz="2400" dirty="0"/>
              <a:t> </a:t>
            </a:r>
            <a:r>
              <a:rPr lang="es-MX" sz="2400" dirty="0" err="1"/>
              <a:t>Her</a:t>
            </a:r>
            <a:r>
              <a:rPr lang="es-MX" sz="2400" dirty="0"/>
              <a:t> </a:t>
            </a:r>
            <a:r>
              <a:rPr lang="es-MX" sz="2400" dirty="0" err="1"/>
              <a:t>family</a:t>
            </a:r>
            <a:r>
              <a:rPr lang="es-MX" sz="2400" dirty="0"/>
              <a:t> </a:t>
            </a:r>
            <a:r>
              <a:rPr lang="es-MX" sz="2400" dirty="0" err="1"/>
              <a:t>is</a:t>
            </a:r>
            <a:r>
              <a:rPr lang="es-MX" sz="2400" dirty="0"/>
              <a:t> </a:t>
            </a:r>
            <a:r>
              <a:rPr lang="es-MX" sz="2400" dirty="0" err="1"/>
              <a:t>big</a:t>
            </a:r>
            <a:r>
              <a:rPr lang="es-MX" sz="2400" dirty="0"/>
              <a:t> </a:t>
            </a:r>
          </a:p>
          <a:p>
            <a:pPr marL="0" indent="0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8824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MX" sz="3200" b="1"/>
              <a:t>Step 3. poster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3" y="2364573"/>
            <a:ext cx="3977639" cy="3854112"/>
          </a:xfrm>
        </p:spPr>
        <p:txBody>
          <a:bodyPr>
            <a:normAutofit/>
          </a:bodyPr>
          <a:lstStyle/>
          <a:p>
            <a:r>
              <a:rPr lang="es-MX" sz="1600"/>
              <a:t>Make a poster with your classmate’s information.</a:t>
            </a:r>
          </a:p>
          <a:p>
            <a:pPr marL="0" indent="0">
              <a:buNone/>
            </a:pPr>
            <a:r>
              <a:rPr lang="es-MX" sz="1600"/>
              <a:t> </a:t>
            </a:r>
          </a:p>
          <a:p>
            <a:r>
              <a:rPr lang="es-MX" sz="1600"/>
              <a:t>Use magazines, pictures, and your own words to describe your partner.</a:t>
            </a:r>
          </a:p>
          <a:p>
            <a:endParaRPr lang="es-MX" sz="1600"/>
          </a:p>
          <a:p>
            <a:pPr marL="0" indent="0">
              <a:buNone/>
            </a:pPr>
            <a:r>
              <a:rPr lang="es-MX" sz="1600" b="1">
                <a:highlight>
                  <a:srgbClr val="FFFF00"/>
                </a:highlight>
              </a:rPr>
              <a:t>PASTE A PICTURE OF YOUR POSTER HERE!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4134FB8-BE77-B4F3-DC14-2D3E4D11C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5327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0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33" y="324106"/>
            <a:ext cx="8610600" cy="1293028"/>
          </a:xfrm>
        </p:spPr>
        <p:txBody>
          <a:bodyPr/>
          <a:lstStyle/>
          <a:p>
            <a:r>
              <a:rPr lang="es-MX" b="1" dirty="0"/>
              <a:t>Step 4. presentation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8284C7-8A4F-3D42-99EF-C77958EE2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099800" cy="4024125"/>
          </a:xfrm>
        </p:spPr>
        <p:txBody>
          <a:bodyPr>
            <a:normAutofit/>
          </a:bodyPr>
          <a:lstStyle/>
          <a:p>
            <a:r>
              <a:rPr lang="es-MX" sz="3600" dirty="0"/>
              <a:t>Introduce your partner to the class.</a:t>
            </a:r>
          </a:p>
          <a:p>
            <a:endParaRPr lang="es-MX" sz="3600" dirty="0"/>
          </a:p>
          <a:p>
            <a:r>
              <a:rPr lang="es-MX" sz="3600" dirty="0"/>
              <a:t>Show your poster.</a:t>
            </a:r>
          </a:p>
        </p:txBody>
      </p:sp>
      <p:pic>
        <p:nvPicPr>
          <p:cNvPr id="1026" name="Picture 2" descr="Show and Tell-插圖素材[12729835] - PIXTA圖庫">
            <a:extLst>
              <a:ext uri="{FF2B5EF4-FFF2-40B4-BE49-F238E27FC236}">
                <a16:creationId xmlns:a16="http://schemas.microsoft.com/office/drawing/2014/main" id="{9788E50F-6E9F-454B-965E-A854DD01A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33" y="3227557"/>
            <a:ext cx="4144433" cy="330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28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4092-E038-5346-87F7-B2CAC147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60533" y="2782486"/>
            <a:ext cx="8610600" cy="1293028"/>
          </a:xfrm>
        </p:spPr>
        <p:txBody>
          <a:bodyPr/>
          <a:lstStyle/>
          <a:p>
            <a:r>
              <a:rPr lang="es-MX" b="1" dirty="0"/>
              <a:t>rubric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30CDB5-FE4C-6A49-BB9F-6971A51A1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513" y="256373"/>
            <a:ext cx="58196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E0170-A47C-5F4B-97C5-04F4D5512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LEARNING UNIT 1 TEST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A8F11F-E065-E144-986B-BDCF09A8C2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MONDAY, SEPTEMBER 26TH, 2022</a:t>
            </a:r>
          </a:p>
        </p:txBody>
      </p:sp>
      <p:pic>
        <p:nvPicPr>
          <p:cNvPr id="1026" name="Picture 2" descr="540,179 Test Stock Vector Illustration and Royalty Free Test ...">
            <a:extLst>
              <a:ext uri="{FF2B5EF4-FFF2-40B4-BE49-F238E27FC236}">
                <a16:creationId xmlns:a16="http://schemas.microsoft.com/office/drawing/2014/main" id="{7E3DB682-283F-4440-9F33-6CCB59A62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23" y="3628501"/>
            <a:ext cx="3079173" cy="30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40183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{E4B1649F-E6DE-CD41-9710-0D748729395C}tf10001079_mac</Template>
  <TotalTime>29</TotalTime>
  <Words>219</Words>
  <Application>Microsoft Office PowerPoint</Application>
  <PresentationFormat>Panorámica</PresentationFormat>
  <Paragraphs>39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Estela de condensación</vt:lpstr>
      <vt:lpstr>Learning unit 1 project</vt:lpstr>
      <vt:lpstr>STEP 1 . PLAN</vt:lpstr>
      <vt:lpstr>STEP 2 . interview</vt:lpstr>
      <vt:lpstr>Step 3. poster</vt:lpstr>
      <vt:lpstr>Step 4. presentation</vt:lpstr>
      <vt:lpstr>rubric</vt:lpstr>
      <vt:lpstr>LEARNING UNIT 1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unit 1 project</dc:title>
  <dc:creator>Cristina Alvarado</dc:creator>
  <cp:lastModifiedBy>REGINA ESTEFANIA DURAN AVILES</cp:lastModifiedBy>
  <cp:revision>3</cp:revision>
  <dcterms:created xsi:type="dcterms:W3CDTF">2022-09-15T14:44:27Z</dcterms:created>
  <dcterms:modified xsi:type="dcterms:W3CDTF">2022-09-28T03:30:54Z</dcterms:modified>
</cp:coreProperties>
</file>