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/>
    <p:restoredTop sz="94433"/>
  </p:normalViewPr>
  <p:slideViewPr>
    <p:cSldViewPr snapToGrid="0" snapToObjects="1">
      <p:cViewPr varScale="1">
        <p:scale>
          <a:sx n="70" d="100"/>
          <a:sy n="7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51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7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6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0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9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3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8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7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9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9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1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800" dirty="0"/>
              <a:t>THIS IS ME!</a:t>
            </a: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/>
              <a:t>What’s</a:t>
            </a:r>
            <a:r>
              <a:rPr lang="es-MX" sz="2400" dirty="0" smtClean="0"/>
              <a:t> your name?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/>
              <a:t>What’s</a:t>
            </a:r>
            <a:r>
              <a:rPr lang="es-MX" sz="2400" dirty="0" smtClean="0"/>
              <a:t> your last name?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/>
              <a:t>How</a:t>
            </a:r>
            <a:r>
              <a:rPr lang="es-MX" sz="2400" dirty="0" smtClean="0"/>
              <a:t> old are you?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/>
              <a:t>Where</a:t>
            </a:r>
            <a:r>
              <a:rPr lang="es-MX" sz="2400" dirty="0" smtClean="0"/>
              <a:t> are you from?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/>
              <a:t>When</a:t>
            </a:r>
            <a:r>
              <a:rPr lang="es-MX" sz="2400" dirty="0" smtClean="0"/>
              <a:t> is your </a:t>
            </a:r>
            <a:r>
              <a:rPr lang="es-MX" sz="2400" dirty="0" err="1" smtClean="0"/>
              <a:t>birthday</a:t>
            </a:r>
            <a:r>
              <a:rPr lang="es-MX" sz="2400" dirty="0" smtClean="0"/>
              <a:t>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How</a:t>
            </a:r>
            <a:r>
              <a:rPr lang="es-MX" sz="2400" dirty="0" smtClean="0"/>
              <a:t> many </a:t>
            </a:r>
            <a:r>
              <a:rPr lang="es-MX" sz="2400" dirty="0" err="1" smtClean="0"/>
              <a:t>children</a:t>
            </a:r>
            <a:r>
              <a:rPr lang="es-MX" sz="2400" dirty="0" smtClean="0"/>
              <a:t> do you </a:t>
            </a:r>
            <a:r>
              <a:rPr lang="es-MX" sz="2400" dirty="0" err="1" smtClean="0"/>
              <a:t>have</a:t>
            </a:r>
            <a:r>
              <a:rPr lang="es-MX" sz="2400" dirty="0" smtClean="0"/>
              <a:t>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 is your </a:t>
            </a:r>
            <a:r>
              <a:rPr lang="es-MX" sz="2400" dirty="0" err="1" smtClean="0"/>
              <a:t>phone</a:t>
            </a:r>
            <a:r>
              <a:rPr lang="es-MX" sz="2400" dirty="0" smtClean="0"/>
              <a:t> number?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 is your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color?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 is your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hobby?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What is your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Singer?</a:t>
            </a: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2 . interview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Interview one of your classmates and write the answers to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name is Liliana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last name is Esquivel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She</a:t>
            </a:r>
            <a:r>
              <a:rPr lang="es-MX" sz="2400" dirty="0" smtClean="0"/>
              <a:t> is 32 years old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She</a:t>
            </a:r>
            <a:r>
              <a:rPr lang="es-MX" sz="2400" dirty="0" smtClean="0"/>
              <a:t> is from Saltillo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</a:t>
            </a:r>
            <a:r>
              <a:rPr lang="es-MX" sz="2400" dirty="0" err="1" smtClean="0"/>
              <a:t>birthday</a:t>
            </a:r>
            <a:r>
              <a:rPr lang="es-MX" sz="2400" dirty="0" smtClean="0"/>
              <a:t> is </a:t>
            </a:r>
            <a:r>
              <a:rPr lang="es-MX" sz="2400" dirty="0" err="1" smtClean="0"/>
              <a:t>october</a:t>
            </a:r>
            <a:r>
              <a:rPr lang="es-MX" sz="2400" dirty="0" smtClean="0"/>
              <a:t> 5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 smtClean="0"/>
              <a:t>She</a:t>
            </a:r>
            <a:r>
              <a:rPr lang="es-MX" sz="2400" dirty="0" smtClean="0"/>
              <a:t> has 3 </a:t>
            </a:r>
            <a:r>
              <a:rPr lang="es-MX" sz="2400" dirty="0" err="1" smtClean="0"/>
              <a:t>sons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number is 8444440974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color is </a:t>
            </a:r>
            <a:r>
              <a:rPr lang="es-MX" sz="2400" dirty="0" err="1" smtClean="0"/>
              <a:t>purple</a:t>
            </a:r>
            <a:r>
              <a:rPr lang="es-MX" sz="2400" dirty="0" smtClean="0"/>
              <a:t>, </a:t>
            </a:r>
            <a:r>
              <a:rPr lang="es-MX" sz="2400" dirty="0" err="1" smtClean="0"/>
              <a:t>pink</a:t>
            </a:r>
            <a:r>
              <a:rPr lang="es-MX" sz="2400" dirty="0" smtClean="0"/>
              <a:t> and yellow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hobby is </a:t>
            </a:r>
            <a:r>
              <a:rPr lang="es-MX" sz="2400" dirty="0" err="1" smtClean="0"/>
              <a:t>watching</a:t>
            </a:r>
            <a:r>
              <a:rPr lang="es-MX" sz="2400" dirty="0" smtClean="0"/>
              <a:t> k-dramas 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smtClean="0"/>
              <a:t>Her </a:t>
            </a:r>
            <a:r>
              <a:rPr lang="es-MX" sz="2400" dirty="0" err="1" smtClean="0"/>
              <a:t>favorite</a:t>
            </a:r>
            <a:r>
              <a:rPr lang="es-MX" sz="2400" dirty="0" smtClean="0"/>
              <a:t> Singer is </a:t>
            </a:r>
            <a:r>
              <a:rPr lang="es-MX" sz="2400" dirty="0" err="1" smtClean="0"/>
              <a:t>Taeyung</a:t>
            </a:r>
            <a:r>
              <a:rPr lang="es-MX" sz="2400" dirty="0" smtClean="0"/>
              <a:t> Kim </a:t>
            </a: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8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66" y="92094"/>
            <a:ext cx="8610600" cy="1293028"/>
          </a:xfrm>
        </p:spPr>
        <p:txBody>
          <a:bodyPr/>
          <a:lstStyle/>
          <a:p>
            <a:r>
              <a:rPr lang="es-MX" b="1" dirty="0"/>
              <a:t>Step 3. poster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33" y="793554"/>
            <a:ext cx="6036733" cy="1183135"/>
          </a:xfrm>
        </p:spPr>
        <p:txBody>
          <a:bodyPr>
            <a:normAutofit fontScale="77500" lnSpcReduction="20000"/>
          </a:bodyPr>
          <a:lstStyle/>
          <a:p>
            <a:r>
              <a:rPr lang="es-MX" sz="3600" dirty="0"/>
              <a:t>Make a poster with your classmate’s information.</a:t>
            </a:r>
          </a:p>
          <a:p>
            <a:pPr marL="0" indent="0">
              <a:buNone/>
            </a:pPr>
            <a:r>
              <a:rPr lang="es-MX" sz="3600" dirty="0"/>
              <a:t> </a:t>
            </a: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2688" y="393825"/>
            <a:ext cx="3598821" cy="63979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b="3224"/>
          <a:stretch/>
        </p:blipFill>
        <p:spPr>
          <a:xfrm rot="5400000">
            <a:off x="7896683" y="2425255"/>
            <a:ext cx="3149726" cy="51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4.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86" y="1617134"/>
            <a:ext cx="11099800" cy="4024125"/>
          </a:xfrm>
        </p:spPr>
        <p:txBody>
          <a:bodyPr>
            <a:normAutofit/>
          </a:bodyPr>
          <a:lstStyle/>
          <a:p>
            <a:r>
              <a:rPr lang="es-MX" sz="3600" dirty="0"/>
              <a:t>Introduce your partner to the class.</a:t>
            </a:r>
          </a:p>
          <a:p>
            <a:endParaRPr lang="es-MX" sz="3600" dirty="0"/>
          </a:p>
          <a:p>
            <a:r>
              <a:rPr lang="es-MX" sz="3600" dirty="0"/>
              <a:t>Show your poster.</a:t>
            </a:r>
          </a:p>
        </p:txBody>
      </p:sp>
      <p:pic>
        <p:nvPicPr>
          <p:cNvPr id="1026" name="Picture 2" descr="Show and Tell-插圖素材[12729835] - PIXTA圖庫">
            <a:extLst>
              <a:ext uri="{FF2B5EF4-FFF2-40B4-BE49-F238E27FC236}">
                <a16:creationId xmlns:a16="http://schemas.microsoft.com/office/drawing/2014/main" xmlns="" id="{9788E50F-6E9F-454B-965E-A854DD0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04" y="2726886"/>
            <a:ext cx="4144433" cy="33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7E0170-A47C-5F4B-97C5-04F4D551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LEARNING UNIT 1 TEST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A8F11F-E065-E144-986B-BDCF09A8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MONDAY, SEPTEMBER 26TH, 2022</a:t>
            </a:r>
          </a:p>
        </p:txBody>
      </p:sp>
      <p:pic>
        <p:nvPicPr>
          <p:cNvPr id="1026" name="Picture 2" descr="540,179 Test Stock Vector Illustration and Royalty Free Test ...">
            <a:extLst>
              <a:ext uri="{FF2B5EF4-FFF2-40B4-BE49-F238E27FC236}">
                <a16:creationId xmlns:a16="http://schemas.microsoft.com/office/drawing/2014/main" xmlns="" id="{7E3DB682-283F-4440-9F33-6CCB59A6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3" y="3628501"/>
            <a:ext cx="3079173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18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{E4B1649F-E6DE-CD41-9710-0D748729395C}tf10001079_mac</Template>
  <TotalTime>47</TotalTime>
  <Words>204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Learning unit 1 project</vt:lpstr>
      <vt:lpstr>STEP 1 . PLAN</vt:lpstr>
      <vt:lpstr>STEP 2 . interview</vt:lpstr>
      <vt:lpstr>Step 3. poster</vt:lpstr>
      <vt:lpstr>Step 4. presentation</vt:lpstr>
      <vt:lpstr>rubric</vt:lpstr>
      <vt:lpstr>LEARNING UNIT 1 TEST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Sergio Cepeda</cp:lastModifiedBy>
  <cp:revision>4</cp:revision>
  <dcterms:created xsi:type="dcterms:W3CDTF">2022-09-15T14:44:27Z</dcterms:created>
  <dcterms:modified xsi:type="dcterms:W3CDTF">2022-09-28T02:22:25Z</dcterms:modified>
</cp:coreProperties>
</file>