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1"/>
    <p:restoredTop sz="94433"/>
  </p:normalViewPr>
  <p:slideViewPr>
    <p:cSldViewPr snapToGrid="0" snapToObjects="1">
      <p:cViewPr varScale="1">
        <p:scale>
          <a:sx n="60" d="100"/>
          <a:sy n="60" d="100"/>
        </p:scale>
        <p:origin x="18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A9F5A-F5F8-43E6-BF41-B0897E1AC50D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285BF-906D-4287-A44E-C6DBF847D1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16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285BF-906D-4287-A44E-C6DBF847D1D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13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51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224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64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57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62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2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03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84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99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31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11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89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72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9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19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96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62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313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02B89-F5ED-5748-85C0-08F33AB2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005550"/>
            <a:ext cx="10430933" cy="1825096"/>
          </a:xfrm>
        </p:spPr>
        <p:txBody>
          <a:bodyPr/>
          <a:lstStyle/>
          <a:p>
            <a:r>
              <a:rPr lang="es-MX" b="1" dirty="0"/>
              <a:t>Learning unit 1 project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3CE883-1248-3B4E-9133-AAF8DA3E6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2877080"/>
            <a:ext cx="94488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4800" dirty="0"/>
              <a:t>THIS IS ME!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1CDA6D-3C9B-070D-2415-07A08DC78026}"/>
              </a:ext>
            </a:extLst>
          </p:cNvPr>
          <p:cNvSpPr txBox="1"/>
          <p:nvPr/>
        </p:nvSpPr>
        <p:spPr>
          <a:xfrm>
            <a:off x="1844039" y="3956292"/>
            <a:ext cx="850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/>
              <a:t>Student</a:t>
            </a:r>
            <a:r>
              <a:rPr lang="es-MX" sz="2400" b="1" dirty="0"/>
              <a:t>:</a:t>
            </a:r>
          </a:p>
          <a:p>
            <a:pPr algn="ctr"/>
            <a:r>
              <a:rPr lang="es-MX" sz="2400" b="1" dirty="0"/>
              <a:t> </a:t>
            </a:r>
            <a:r>
              <a:rPr lang="es-MX" sz="2400" dirty="0"/>
              <a:t>Karen Alondra Hernández Rodríguez</a:t>
            </a:r>
          </a:p>
          <a:p>
            <a:pPr algn="ctr"/>
            <a:r>
              <a:rPr lang="es-MX" sz="2400" b="1" dirty="0" err="1"/>
              <a:t>Teacher</a:t>
            </a:r>
            <a:r>
              <a:rPr lang="es-MX" sz="2400" b="1" dirty="0"/>
              <a:t>: </a:t>
            </a:r>
            <a:r>
              <a:rPr lang="es-MX" sz="2400" dirty="0"/>
              <a:t>Cristina Aracely Alvarado Chavarría</a:t>
            </a:r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B85E69-0D6F-96B1-AC93-D9216CFADA4F}"/>
              </a:ext>
            </a:extLst>
          </p:cNvPr>
          <p:cNvSpPr txBox="1"/>
          <p:nvPr/>
        </p:nvSpPr>
        <p:spPr>
          <a:xfrm>
            <a:off x="2011679" y="776236"/>
            <a:ext cx="850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ESCUELA NORMAL DE EDUCACIÓN PREESCOLAR </a:t>
            </a:r>
          </a:p>
          <a:p>
            <a:pPr algn="ctr"/>
            <a:r>
              <a:rPr lang="es-MX" sz="2400" dirty="0"/>
              <a:t>LICENCIATURA EN EDUCACIÓN PREESCOLAR </a:t>
            </a:r>
          </a:p>
        </p:txBody>
      </p:sp>
    </p:spTree>
    <p:extLst>
      <p:ext uri="{BB962C8B-B14F-4D97-AF65-F5344CB8AC3E}">
        <p14:creationId xmlns:p14="http://schemas.microsoft.com/office/powerpoint/2010/main" val="262337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329DE-A03F-8645-AE6D-35516AF6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306"/>
            <a:ext cx="8610600" cy="1293028"/>
          </a:xfrm>
        </p:spPr>
        <p:txBody>
          <a:bodyPr/>
          <a:lstStyle/>
          <a:p>
            <a:r>
              <a:rPr lang="es-MX" b="1" dirty="0"/>
              <a:t>STEP 1 . PLAN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1C4DC-6C93-D045-A313-039117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66334"/>
            <a:ext cx="11751733" cy="501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Get to know your classmates.  Use these questions and write five more.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What’s your name?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 do people call you?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Where are you from?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What’s your last name?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How do you spell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 Who is your Best Friend?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old are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your favorite color?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your favorite subject?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many pets do you have?</a:t>
            </a: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3666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329DE-A03F-8645-AE6D-35516AF6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306"/>
            <a:ext cx="8610600" cy="1293028"/>
          </a:xfrm>
        </p:spPr>
        <p:txBody>
          <a:bodyPr/>
          <a:lstStyle/>
          <a:p>
            <a:r>
              <a:rPr lang="es-MX" b="1" dirty="0"/>
              <a:t>STEP 2 . interview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1C4DC-6C93-D045-A313-039117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66334"/>
            <a:ext cx="11751733" cy="5018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dirty="0"/>
              <a:t>Interview </a:t>
            </a:r>
            <a:r>
              <a:rPr lang="es-MX" sz="2400" dirty="0" err="1"/>
              <a:t>one</a:t>
            </a:r>
            <a:r>
              <a:rPr lang="es-MX" sz="2400" dirty="0"/>
              <a:t> </a:t>
            </a:r>
            <a:r>
              <a:rPr lang="es-MX" sz="2400" dirty="0" err="1"/>
              <a:t>of</a:t>
            </a:r>
            <a:r>
              <a:rPr lang="es-MX" sz="2400" dirty="0"/>
              <a:t> </a:t>
            </a:r>
            <a:r>
              <a:rPr lang="es-MX" sz="2400" dirty="0" err="1"/>
              <a:t>your</a:t>
            </a:r>
            <a:r>
              <a:rPr lang="es-MX" sz="2400" dirty="0"/>
              <a:t> </a:t>
            </a:r>
            <a:r>
              <a:rPr lang="es-MX" sz="2400" dirty="0" err="1"/>
              <a:t>classmates</a:t>
            </a:r>
            <a:r>
              <a:rPr lang="es-MX" sz="2400" dirty="0"/>
              <a:t> and write the answers to the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n-US" sz="2400" dirty="0"/>
              <a:t>Her name is Vianney </a:t>
            </a:r>
            <a:r>
              <a:rPr lang="en-US" sz="2400" dirty="0" err="1"/>
              <a:t>Hdz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She likes to be </a:t>
            </a:r>
            <a:r>
              <a:rPr lang="en-US" sz="2400" dirty="0" err="1"/>
              <a:t>calles</a:t>
            </a:r>
            <a:r>
              <a:rPr lang="en-US" sz="2400" dirty="0"/>
              <a:t> Vianney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She is from Saltillo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Her Last name is Hernández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H-E-R-N-A-N-D-E-Z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Her best friend is Fátima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She is 23 Years Old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Her Favorite color is Orange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Her Favorite subject is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She has two pets. (Cat and dog)</a:t>
            </a:r>
            <a:endParaRPr lang="es-MX" sz="2400" dirty="0"/>
          </a:p>
          <a:p>
            <a:pPr marL="0" indent="0">
              <a:buNone/>
            </a:pPr>
            <a:r>
              <a:rPr lang="es-MX" sz="2400" dirty="0"/>
              <a:t> </a:t>
            </a:r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8824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7716" y="0"/>
            <a:ext cx="8610600" cy="1293028"/>
          </a:xfrm>
        </p:spPr>
        <p:txBody>
          <a:bodyPr/>
          <a:lstStyle/>
          <a:p>
            <a:r>
              <a:rPr lang="es-MX" b="1" dirty="0"/>
              <a:t>Step 3. poster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275CE4-DEF1-1C92-D4C9-9FC2AFFA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584" y="970620"/>
            <a:ext cx="4761789" cy="57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33" y="324106"/>
            <a:ext cx="8610600" cy="1293028"/>
          </a:xfrm>
        </p:spPr>
        <p:txBody>
          <a:bodyPr/>
          <a:lstStyle/>
          <a:p>
            <a:r>
              <a:rPr lang="es-MX" b="1" dirty="0"/>
              <a:t>Step 4. presentation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284C7-8A4F-3D42-99EF-C77958EE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099800" cy="4024125"/>
          </a:xfrm>
        </p:spPr>
        <p:txBody>
          <a:bodyPr>
            <a:normAutofit/>
          </a:bodyPr>
          <a:lstStyle/>
          <a:p>
            <a:r>
              <a:rPr lang="es-MX" sz="3600" dirty="0"/>
              <a:t>Introduce your partner to the class.</a:t>
            </a:r>
          </a:p>
          <a:p>
            <a:endParaRPr lang="es-MX" sz="3600" dirty="0"/>
          </a:p>
          <a:p>
            <a:r>
              <a:rPr lang="es-MX" sz="3600" dirty="0"/>
              <a:t>Show your poster.</a:t>
            </a:r>
          </a:p>
        </p:txBody>
      </p:sp>
      <p:pic>
        <p:nvPicPr>
          <p:cNvPr id="1026" name="Picture 2" descr="Show and Tell-插圖素材[12729835] - PIXTA圖庫">
            <a:extLst>
              <a:ext uri="{FF2B5EF4-FFF2-40B4-BE49-F238E27FC236}">
                <a16:creationId xmlns:a16="http://schemas.microsoft.com/office/drawing/2014/main" id="{9788E50F-6E9F-454B-965E-A854DD01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33" y="3227557"/>
            <a:ext cx="4144433" cy="33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8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0533" y="2782486"/>
            <a:ext cx="8610600" cy="1293028"/>
          </a:xfrm>
        </p:spPr>
        <p:txBody>
          <a:bodyPr/>
          <a:lstStyle/>
          <a:p>
            <a:r>
              <a:rPr lang="es-MX" b="1" dirty="0"/>
              <a:t>rubric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30CDB5-FE4C-6A49-BB9F-6971A51A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513" y="256373"/>
            <a:ext cx="5819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1324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{E4B1649F-E6DE-CD41-9710-0D748729395C}tf10001079_mac</Template>
  <TotalTime>40</TotalTime>
  <Words>197</Words>
  <Application>Microsoft Office PowerPoint</Application>
  <PresentationFormat>Panorámica</PresentationFormat>
  <Paragraphs>39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Estela de condensación</vt:lpstr>
      <vt:lpstr>Learning unit 1 project</vt:lpstr>
      <vt:lpstr>STEP 1 . PLAN</vt:lpstr>
      <vt:lpstr>STEP 2 . interview</vt:lpstr>
      <vt:lpstr>Step 3. poster</vt:lpstr>
      <vt:lpstr>Step 4. presentation</vt:lpstr>
      <vt:lpstr>rubric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unit 1 project</dc:title>
  <dc:creator>Cristina Alvarado</dc:creator>
  <cp:lastModifiedBy>KAREN ALONDRA HERNANDEZ RODRIGUEZ</cp:lastModifiedBy>
  <cp:revision>3</cp:revision>
  <dcterms:created xsi:type="dcterms:W3CDTF">2022-09-15T14:44:27Z</dcterms:created>
  <dcterms:modified xsi:type="dcterms:W3CDTF">2022-09-28T00:36:38Z</dcterms:modified>
</cp:coreProperties>
</file>