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63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1"/>
    <p:restoredTop sz="94433"/>
  </p:normalViewPr>
  <p:slideViewPr>
    <p:cSldViewPr snapToGrid="0" snapToObjects="1">
      <p:cViewPr varScale="1">
        <p:scale>
          <a:sx n="61" d="100"/>
          <a:sy n="61" d="100"/>
        </p:scale>
        <p:origin x="17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499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133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9633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1282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9714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7906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959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7786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132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638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788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707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85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361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179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537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512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610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02B89-F5ED-5748-85C0-08F33AB21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1803405"/>
            <a:ext cx="10430933" cy="1825096"/>
          </a:xfrm>
        </p:spPr>
        <p:txBody>
          <a:bodyPr/>
          <a:lstStyle/>
          <a:p>
            <a:r>
              <a:rPr lang="es-MX" b="1" dirty="0"/>
              <a:t>Learning unit 1 project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3CE883-1248-3B4E-9133-AAF8DA3E68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sz="4800" dirty="0"/>
              <a:t>THIS IS ME!</a:t>
            </a:r>
          </a:p>
          <a:p>
            <a:endParaRPr lang="es-MX" sz="4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3FB374-580E-570D-B9D6-BB606EDDB1AE}"/>
              </a:ext>
            </a:extLst>
          </p:cNvPr>
          <p:cNvSpPr txBox="1"/>
          <p:nvPr/>
        </p:nvSpPr>
        <p:spPr>
          <a:xfrm>
            <a:off x="1603948" y="4318001"/>
            <a:ext cx="592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Aylin Yadhira Almaguer Jordán#1</a:t>
            </a:r>
          </a:p>
        </p:txBody>
      </p:sp>
    </p:spTree>
    <p:extLst>
      <p:ext uri="{BB962C8B-B14F-4D97-AF65-F5344CB8AC3E}">
        <p14:creationId xmlns:p14="http://schemas.microsoft.com/office/powerpoint/2010/main" val="262337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329DE-A03F-8645-AE6D-35516AF6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73306"/>
            <a:ext cx="8610600" cy="1293028"/>
          </a:xfrm>
        </p:spPr>
        <p:txBody>
          <a:bodyPr/>
          <a:lstStyle/>
          <a:p>
            <a:r>
              <a:rPr lang="es-MX" b="1" dirty="0"/>
              <a:t>STEP 1 . PLAN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41C4DC-6C93-D045-A313-03911725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9" y="1566334"/>
            <a:ext cx="11751733" cy="5018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400" dirty="0"/>
              <a:t>Get to know your classmates.  Use these questions and write five more.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What’s your name? </a:t>
            </a:r>
            <a:r>
              <a:rPr lang="es-MX" sz="2400" dirty="0" err="1"/>
              <a:t>Her</a:t>
            </a:r>
            <a:r>
              <a:rPr lang="es-MX" sz="2400" dirty="0"/>
              <a:t> name </a:t>
            </a:r>
            <a:r>
              <a:rPr lang="es-MX" sz="2400" dirty="0" err="1"/>
              <a:t>is</a:t>
            </a:r>
            <a:r>
              <a:rPr lang="es-MX" sz="2400" dirty="0"/>
              <a:t> Marisol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What do people call </a:t>
            </a:r>
            <a:r>
              <a:rPr lang="es-MX" sz="2400" dirty="0" err="1"/>
              <a:t>you</a:t>
            </a:r>
            <a:r>
              <a:rPr lang="es-MX" sz="2400" dirty="0"/>
              <a:t>?  </a:t>
            </a:r>
            <a:r>
              <a:rPr lang="es-MX" sz="2400" dirty="0" err="1"/>
              <a:t>Her</a:t>
            </a:r>
            <a:r>
              <a:rPr lang="es-MX" sz="2400" dirty="0"/>
              <a:t> Friends </a:t>
            </a:r>
            <a:r>
              <a:rPr lang="es-MX" sz="2400" dirty="0" err="1"/>
              <a:t>calls</a:t>
            </a:r>
            <a:r>
              <a:rPr lang="es-MX" sz="2400" dirty="0"/>
              <a:t> </a:t>
            </a:r>
            <a:r>
              <a:rPr lang="es-MX" sz="2400" dirty="0" err="1"/>
              <a:t>her</a:t>
            </a:r>
            <a:r>
              <a:rPr lang="es-MX" sz="2400" dirty="0"/>
              <a:t> mar and sol.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Where are you </a:t>
            </a:r>
            <a:r>
              <a:rPr lang="es-MX" sz="2400" dirty="0" err="1"/>
              <a:t>from</a:t>
            </a:r>
            <a:r>
              <a:rPr lang="es-MX" sz="2400" dirty="0"/>
              <a:t>? </a:t>
            </a:r>
            <a:r>
              <a:rPr lang="es-MX" sz="2400" dirty="0" err="1"/>
              <a:t>She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</a:t>
            </a:r>
            <a:r>
              <a:rPr lang="es-MX" sz="2400" dirty="0" err="1"/>
              <a:t>from</a:t>
            </a:r>
            <a:r>
              <a:rPr lang="es-MX" sz="2400" dirty="0"/>
              <a:t> Saltillo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What’s your last name? </a:t>
            </a:r>
            <a:r>
              <a:rPr lang="es-MX" sz="2400" dirty="0" err="1"/>
              <a:t>Her</a:t>
            </a:r>
            <a:r>
              <a:rPr lang="es-MX" sz="2400" dirty="0"/>
              <a:t> </a:t>
            </a:r>
            <a:r>
              <a:rPr lang="es-MX" sz="2400" dirty="0" err="1"/>
              <a:t>last</a:t>
            </a:r>
            <a:r>
              <a:rPr lang="es-MX" sz="2400" dirty="0"/>
              <a:t> name </a:t>
            </a:r>
            <a:r>
              <a:rPr lang="es-MX" sz="2400" dirty="0" err="1"/>
              <a:t>is</a:t>
            </a:r>
            <a:r>
              <a:rPr lang="es-MX" sz="2400" dirty="0"/>
              <a:t> </a:t>
            </a:r>
            <a:r>
              <a:rPr lang="es-MX" sz="2400" dirty="0" err="1"/>
              <a:t>perez</a:t>
            </a:r>
            <a:r>
              <a:rPr lang="es-MX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How do you spell </a:t>
            </a:r>
            <a:r>
              <a:rPr lang="es-MX" sz="2400" dirty="0" err="1"/>
              <a:t>it</a:t>
            </a:r>
            <a:r>
              <a:rPr lang="es-MX" sz="2400" dirty="0"/>
              <a:t>? P-E-R-E-Z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/>
              <a:t>Where</a:t>
            </a:r>
            <a:r>
              <a:rPr lang="es-MX" sz="2400" dirty="0"/>
              <a:t> do </a:t>
            </a:r>
            <a:r>
              <a:rPr lang="es-MX" sz="2400" dirty="0" err="1"/>
              <a:t>you</a:t>
            </a:r>
            <a:r>
              <a:rPr lang="es-MX" sz="2400" dirty="0"/>
              <a:t> </a:t>
            </a:r>
            <a:r>
              <a:rPr lang="es-MX" sz="2400" dirty="0" err="1"/>
              <a:t>work</a:t>
            </a:r>
            <a:r>
              <a:rPr lang="es-MX" sz="2400" dirty="0"/>
              <a:t>? </a:t>
            </a:r>
            <a:r>
              <a:rPr lang="es-MX" sz="2400" dirty="0" err="1"/>
              <a:t>She</a:t>
            </a:r>
            <a:r>
              <a:rPr lang="es-MX" sz="2400" dirty="0"/>
              <a:t> Works in MC </a:t>
            </a:r>
            <a:r>
              <a:rPr lang="es-MX" sz="2400" dirty="0" err="1"/>
              <a:t>Donal´s</a:t>
            </a: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/>
              <a:t>what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</a:t>
            </a:r>
            <a:r>
              <a:rPr lang="es-MX" sz="2400" dirty="0" err="1"/>
              <a:t>your</a:t>
            </a:r>
            <a:r>
              <a:rPr lang="es-MX" sz="2400" dirty="0"/>
              <a:t> </a:t>
            </a:r>
            <a:r>
              <a:rPr lang="es-MX" sz="2400" dirty="0" err="1"/>
              <a:t>favorie</a:t>
            </a:r>
            <a:r>
              <a:rPr lang="es-MX" sz="2400" dirty="0"/>
              <a:t> color? </a:t>
            </a:r>
            <a:r>
              <a:rPr lang="es-MX" sz="2400" dirty="0" err="1"/>
              <a:t>Her</a:t>
            </a:r>
            <a:r>
              <a:rPr lang="es-MX" sz="2400" dirty="0"/>
              <a:t> </a:t>
            </a:r>
            <a:r>
              <a:rPr lang="es-MX" sz="2400" dirty="0" err="1"/>
              <a:t>favorie</a:t>
            </a:r>
            <a:r>
              <a:rPr lang="es-MX" sz="2400" dirty="0"/>
              <a:t> color </a:t>
            </a:r>
            <a:r>
              <a:rPr lang="es-MX" sz="2400" dirty="0" err="1"/>
              <a:t>is</a:t>
            </a:r>
            <a:r>
              <a:rPr lang="es-MX" sz="2400" dirty="0"/>
              <a:t> red and </a:t>
            </a:r>
            <a:r>
              <a:rPr lang="es-MX" sz="2400" dirty="0" err="1"/>
              <a:t>green</a:t>
            </a:r>
            <a:r>
              <a:rPr lang="es-MX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es-MX" sz="2400" dirty="0"/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/>
              <a:t>what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</a:t>
            </a:r>
            <a:r>
              <a:rPr lang="es-MX" sz="2400" dirty="0" err="1"/>
              <a:t>your</a:t>
            </a:r>
            <a:r>
              <a:rPr lang="es-MX" sz="2400" dirty="0"/>
              <a:t> </a:t>
            </a:r>
            <a:r>
              <a:rPr lang="es-MX" sz="2400" dirty="0" err="1"/>
              <a:t>favorie</a:t>
            </a:r>
            <a:r>
              <a:rPr lang="es-MX" sz="2400" dirty="0"/>
              <a:t> </a:t>
            </a:r>
            <a:r>
              <a:rPr lang="es-MX" sz="2400" dirty="0" err="1"/>
              <a:t>series?Her</a:t>
            </a:r>
            <a:r>
              <a:rPr lang="es-MX" sz="2400" dirty="0"/>
              <a:t> favorite series  </a:t>
            </a:r>
            <a:r>
              <a:rPr lang="es-MX" sz="2400" dirty="0" err="1"/>
              <a:t>Grey´s</a:t>
            </a:r>
            <a:r>
              <a:rPr lang="es-MX" sz="2400" dirty="0"/>
              <a:t> </a:t>
            </a:r>
            <a:r>
              <a:rPr lang="es-MX" sz="2400" dirty="0" err="1"/>
              <a:t>anaomy</a:t>
            </a:r>
            <a:r>
              <a:rPr lang="es-MX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/>
              <a:t>when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</a:t>
            </a:r>
            <a:r>
              <a:rPr lang="es-MX" sz="2400" dirty="0" err="1"/>
              <a:t>your</a:t>
            </a:r>
            <a:r>
              <a:rPr lang="es-MX" sz="2400" dirty="0"/>
              <a:t> </a:t>
            </a:r>
            <a:r>
              <a:rPr lang="es-MX" sz="2400" dirty="0" err="1"/>
              <a:t>birthay</a:t>
            </a:r>
            <a:r>
              <a:rPr lang="es-MX" sz="2400" dirty="0"/>
              <a:t>? </a:t>
            </a:r>
            <a:r>
              <a:rPr lang="es-MX" sz="2400" dirty="0" err="1"/>
              <a:t>Her</a:t>
            </a:r>
            <a:r>
              <a:rPr lang="es-MX" sz="2400" dirty="0"/>
              <a:t> </a:t>
            </a:r>
            <a:r>
              <a:rPr lang="es-MX" sz="2400" dirty="0" err="1"/>
              <a:t>birhay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3 </a:t>
            </a:r>
            <a:r>
              <a:rPr lang="es-MX" sz="2400" dirty="0" err="1"/>
              <a:t>october</a:t>
            </a:r>
            <a:r>
              <a:rPr lang="es-MX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/>
              <a:t>how</a:t>
            </a:r>
            <a:r>
              <a:rPr lang="es-MX" sz="2400" dirty="0"/>
              <a:t> </a:t>
            </a:r>
            <a:r>
              <a:rPr lang="es-MX" sz="2400" dirty="0" err="1"/>
              <a:t>many</a:t>
            </a:r>
            <a:r>
              <a:rPr lang="es-MX" sz="2400" dirty="0"/>
              <a:t> </a:t>
            </a:r>
            <a:r>
              <a:rPr lang="es-MX" sz="2400" dirty="0" err="1"/>
              <a:t>brothers</a:t>
            </a:r>
            <a:r>
              <a:rPr lang="es-MX" sz="2400" dirty="0"/>
              <a:t> and </a:t>
            </a:r>
            <a:r>
              <a:rPr lang="es-MX" sz="2400" dirty="0" err="1"/>
              <a:t>sisers</a:t>
            </a:r>
            <a:r>
              <a:rPr lang="es-MX" sz="2400" dirty="0"/>
              <a:t> do </a:t>
            </a:r>
            <a:r>
              <a:rPr lang="es-MX" sz="2400" dirty="0" err="1"/>
              <a:t>you</a:t>
            </a:r>
            <a:r>
              <a:rPr lang="es-MX" sz="2400" dirty="0"/>
              <a:t> </a:t>
            </a:r>
            <a:r>
              <a:rPr lang="es-MX" sz="2400" dirty="0" err="1"/>
              <a:t>have</a:t>
            </a:r>
            <a:r>
              <a:rPr lang="es-MX" sz="2400" dirty="0"/>
              <a:t>? </a:t>
            </a:r>
            <a:r>
              <a:rPr lang="es-MX" sz="2400" dirty="0" err="1"/>
              <a:t>She</a:t>
            </a:r>
            <a:r>
              <a:rPr lang="es-MX" sz="2400" dirty="0"/>
              <a:t> has </a:t>
            </a:r>
            <a:r>
              <a:rPr lang="es-MX" sz="2400" dirty="0" err="1"/>
              <a:t>one</a:t>
            </a:r>
            <a:r>
              <a:rPr lang="es-MX" sz="2400" dirty="0"/>
              <a:t> </a:t>
            </a:r>
            <a:r>
              <a:rPr lang="es-MX" sz="2400" dirty="0" err="1"/>
              <a:t>sister</a:t>
            </a:r>
            <a:r>
              <a:rPr lang="es-MX" sz="2400" dirty="0"/>
              <a:t>.</a:t>
            </a:r>
          </a:p>
          <a:p>
            <a:pPr marL="0" indent="0">
              <a:buNone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63666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9AB85B0-A100-E5E6-0872-385313207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18803" y="-1954504"/>
            <a:ext cx="5204626" cy="9743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560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44092-E038-5346-87F7-B2CAC147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0533" y="2782486"/>
            <a:ext cx="8610600" cy="1293028"/>
          </a:xfrm>
        </p:spPr>
        <p:txBody>
          <a:bodyPr/>
          <a:lstStyle/>
          <a:p>
            <a:r>
              <a:rPr lang="es-MX" b="1" dirty="0"/>
              <a:t>rubric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830CDB5-FE4C-6A49-BB9F-6971A51A1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513" y="256373"/>
            <a:ext cx="5819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0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E0170-A47C-5F4B-97C5-04F4D5512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LEARNING UNIT 1 TEST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A8F11F-E065-E144-986B-BDCF09A8C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MONDAY, SEPTEMBER 26TH, 2022</a:t>
            </a:r>
          </a:p>
        </p:txBody>
      </p:sp>
      <p:pic>
        <p:nvPicPr>
          <p:cNvPr id="1026" name="Picture 2" descr="540,179 Test Stock Vector Illustration and Royalty Free Test ...">
            <a:extLst>
              <a:ext uri="{FF2B5EF4-FFF2-40B4-BE49-F238E27FC236}">
                <a16:creationId xmlns:a16="http://schemas.microsoft.com/office/drawing/2014/main" id="{7E3DB682-283F-4440-9F33-6CCB59A62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3" y="3628501"/>
            <a:ext cx="3079173" cy="30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74018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36</TotalTime>
  <Words>158</Words>
  <Application>Microsoft Office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Estela de condensación</vt:lpstr>
      <vt:lpstr>Learning unit 1 project</vt:lpstr>
      <vt:lpstr>STEP 1 . PLAN</vt:lpstr>
      <vt:lpstr>Presentación de PowerPoint</vt:lpstr>
      <vt:lpstr>rubric</vt:lpstr>
      <vt:lpstr>LEARNING UNIT 1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unit 1 project</dc:title>
  <dc:creator>Cristina Alvarado</dc:creator>
  <cp:lastModifiedBy>Aylin Almaguer Jordan</cp:lastModifiedBy>
  <cp:revision>3</cp:revision>
  <dcterms:created xsi:type="dcterms:W3CDTF">2022-09-15T14:44:27Z</dcterms:created>
  <dcterms:modified xsi:type="dcterms:W3CDTF">2022-09-28T01:46:31Z</dcterms:modified>
</cp:coreProperties>
</file>