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/>
    <p:restoredTop sz="94433"/>
  </p:normalViewPr>
  <p:slideViewPr>
    <p:cSldViewPr snapToGrid="0" snapToObjects="1">
      <p:cViewPr varScale="1">
        <p:scale>
          <a:sx n="70" d="100"/>
          <a:sy n="7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351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22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46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7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76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9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60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6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89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73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01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58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07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39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8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9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56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131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800" dirty="0"/>
              <a:t>THIS IS ME!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29851" y="5882185"/>
            <a:ext cx="327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Karla </a:t>
            </a:r>
            <a:r>
              <a:rPr lang="es-ES" dirty="0" err="1" smtClean="0">
                <a:solidFill>
                  <a:schemeClr val="bg1"/>
                </a:solidFill>
              </a:rPr>
              <a:t>sarai</a:t>
            </a:r>
            <a:r>
              <a:rPr lang="es-ES" dirty="0" smtClean="0">
                <a:solidFill>
                  <a:schemeClr val="bg1"/>
                </a:solidFill>
              </a:rPr>
              <a:t> Marines </a:t>
            </a:r>
            <a:r>
              <a:rPr lang="es-ES" dirty="0" err="1" smtClean="0">
                <a:solidFill>
                  <a:schemeClr val="bg1"/>
                </a:solidFill>
              </a:rPr>
              <a:t>Vaquez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 do people call you?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Where are you from?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last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How do you spell it?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How</a:t>
            </a:r>
            <a:r>
              <a:rPr lang="es-MX" sz="2400" dirty="0" smtClean="0"/>
              <a:t> </a:t>
            </a:r>
            <a:r>
              <a:rPr lang="es-MX" sz="2400" dirty="0" smtClean="0"/>
              <a:t>ald</a:t>
            </a:r>
            <a:r>
              <a:rPr lang="es-MX" sz="2400" dirty="0" smtClean="0"/>
              <a:t> are </a:t>
            </a:r>
            <a:r>
              <a:rPr lang="es-MX" sz="2400" dirty="0" smtClean="0"/>
              <a:t>you</a:t>
            </a:r>
            <a:r>
              <a:rPr lang="es-MX" sz="2400" dirty="0" smtClean="0"/>
              <a:t>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Who</a:t>
            </a:r>
            <a:r>
              <a:rPr lang="es-MX" sz="2400" dirty="0" smtClean="0"/>
              <a:t> </a:t>
            </a:r>
            <a:r>
              <a:rPr lang="es-MX" sz="2400" dirty="0" smtClean="0"/>
              <a:t>is</a:t>
            </a:r>
            <a:r>
              <a:rPr lang="es-MX" sz="2400" dirty="0" smtClean="0"/>
              <a:t> </a:t>
            </a:r>
            <a:r>
              <a:rPr lang="es-MX" sz="2400" dirty="0" smtClean="0"/>
              <a:t>your</a:t>
            </a:r>
            <a:r>
              <a:rPr lang="es-MX" sz="2400" dirty="0" smtClean="0"/>
              <a:t> </a:t>
            </a:r>
            <a:r>
              <a:rPr lang="es-MX" sz="2400" dirty="0" smtClean="0"/>
              <a:t>best</a:t>
            </a:r>
            <a:r>
              <a:rPr lang="es-MX" sz="2400" dirty="0" smtClean="0"/>
              <a:t> </a:t>
            </a:r>
            <a:r>
              <a:rPr lang="es-MX" sz="2400" dirty="0" smtClean="0"/>
              <a:t>friend</a:t>
            </a:r>
            <a:r>
              <a:rPr lang="es-MX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What</a:t>
            </a:r>
            <a:r>
              <a:rPr lang="es-ES" sz="2400" dirty="0" smtClean="0"/>
              <a:t> </a:t>
            </a:r>
            <a:r>
              <a:rPr lang="es-ES" sz="2400" dirty="0" smtClean="0"/>
              <a:t>is</a:t>
            </a:r>
            <a:r>
              <a:rPr lang="es-ES" sz="2400" dirty="0" smtClean="0"/>
              <a:t> </a:t>
            </a:r>
            <a:r>
              <a:rPr lang="es-ES" sz="2400" dirty="0" smtClean="0"/>
              <a:t>your</a:t>
            </a:r>
            <a:r>
              <a:rPr lang="es-ES" sz="2400" dirty="0" smtClean="0"/>
              <a:t> </a:t>
            </a:r>
            <a:r>
              <a:rPr lang="es-ES" sz="2400" dirty="0" smtClean="0"/>
              <a:t>favorite</a:t>
            </a:r>
            <a:r>
              <a:rPr lang="es-ES" sz="2400" dirty="0" smtClean="0"/>
              <a:t> Singer?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</a:t>
            </a:r>
            <a:r>
              <a:rPr lang="es-MX" sz="2400" dirty="0" smtClean="0"/>
              <a:t> </a:t>
            </a:r>
            <a:r>
              <a:rPr lang="es-MX" sz="2400" dirty="0" smtClean="0"/>
              <a:t>is</a:t>
            </a:r>
            <a:r>
              <a:rPr lang="es-MX" sz="2400" dirty="0" smtClean="0"/>
              <a:t> </a:t>
            </a:r>
            <a:r>
              <a:rPr lang="es-MX" sz="2400" dirty="0" smtClean="0"/>
              <a:t>your</a:t>
            </a:r>
            <a:r>
              <a:rPr lang="es-MX" sz="2400" dirty="0" smtClean="0"/>
              <a:t> </a:t>
            </a:r>
            <a:r>
              <a:rPr lang="es-MX" sz="2400" dirty="0" smtClean="0"/>
              <a:t>favorite</a:t>
            </a:r>
            <a:r>
              <a:rPr lang="es-MX" sz="2400" dirty="0" smtClean="0"/>
              <a:t> color 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</a:t>
            </a:r>
            <a:r>
              <a:rPr lang="es-MX" sz="2400" dirty="0" smtClean="0"/>
              <a:t> </a:t>
            </a:r>
            <a:r>
              <a:rPr lang="es-MX" sz="2400" dirty="0" smtClean="0"/>
              <a:t>is</a:t>
            </a:r>
            <a:r>
              <a:rPr lang="es-MX" sz="2400" dirty="0" smtClean="0"/>
              <a:t> </a:t>
            </a:r>
            <a:r>
              <a:rPr lang="es-MX" sz="2400" dirty="0" smtClean="0"/>
              <a:t>your</a:t>
            </a:r>
            <a:r>
              <a:rPr lang="es-MX" sz="2400" dirty="0" smtClean="0"/>
              <a:t> </a:t>
            </a:r>
            <a:r>
              <a:rPr lang="es-MX" sz="2400" dirty="0" smtClean="0"/>
              <a:t>favorite</a:t>
            </a:r>
            <a:r>
              <a:rPr lang="es-MX" sz="2400" dirty="0" smtClean="0"/>
              <a:t> </a:t>
            </a:r>
            <a:r>
              <a:rPr lang="es-MX" sz="2400" dirty="0" smtClean="0"/>
              <a:t>subjet</a:t>
            </a:r>
            <a:r>
              <a:rPr lang="es-MX" sz="2400" dirty="0"/>
              <a:t>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2 . interview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Interview one of your classmates and write the answers to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Sahory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sao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/>
              <a:t>M</a:t>
            </a:r>
            <a:r>
              <a:rPr lang="es-MX" sz="2400" dirty="0" smtClean="0"/>
              <a:t>onterrey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Gil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G-I-L</a:t>
            </a:r>
            <a:r>
              <a:rPr lang="es-MX" sz="2400" dirty="0" smtClean="0"/>
              <a:t>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20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Debany</a:t>
            </a:r>
            <a:r>
              <a:rPr lang="es-MX" sz="2400" dirty="0" smtClean="0"/>
              <a:t> and </a:t>
            </a:r>
            <a:r>
              <a:rPr lang="es-MX" sz="2400" dirty="0" err="1" smtClean="0"/>
              <a:t>Keren</a:t>
            </a:r>
            <a:r>
              <a:rPr lang="es-MX" sz="2400" dirty="0" smtClean="0"/>
              <a:t>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BTS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Blue 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Probability</a:t>
            </a: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8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3. poster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36733" cy="4024125"/>
          </a:xfrm>
        </p:spPr>
        <p:txBody>
          <a:bodyPr>
            <a:normAutofit fontScale="92500" lnSpcReduction="20000"/>
          </a:bodyPr>
          <a:lstStyle/>
          <a:p>
            <a:r>
              <a:rPr lang="es-MX" sz="3600" dirty="0"/>
              <a:t>Make a poster with your classmate’s information.</a:t>
            </a:r>
          </a:p>
          <a:p>
            <a:pPr marL="0" indent="0">
              <a:buNone/>
            </a:pPr>
            <a:r>
              <a:rPr lang="es-MX" sz="3600" dirty="0"/>
              <a:t> </a:t>
            </a:r>
          </a:p>
          <a:p>
            <a:r>
              <a:rPr lang="es-MX" sz="3600" dirty="0"/>
              <a:t>Use magazines, pictures, and your own words to describe your partner.</a:t>
            </a:r>
          </a:p>
          <a:p>
            <a:endParaRPr lang="es-MX" sz="3600" dirty="0"/>
          </a:p>
          <a:p>
            <a:pPr marL="0" indent="0" algn="ctr">
              <a:buNone/>
            </a:pPr>
            <a:r>
              <a:rPr lang="es-MX" sz="3600" b="1" dirty="0">
                <a:solidFill>
                  <a:srgbClr val="0070C0"/>
                </a:solidFill>
                <a:highlight>
                  <a:srgbClr val="FFFF00"/>
                </a:highlight>
              </a:rPr>
              <a:t>PASTE A PICTURE OF YOUR POSTER HERE!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09" y="1617134"/>
            <a:ext cx="3640824" cy="4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4.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99800" cy="4024125"/>
          </a:xfrm>
        </p:spPr>
        <p:txBody>
          <a:bodyPr>
            <a:normAutofit/>
          </a:bodyPr>
          <a:lstStyle/>
          <a:p>
            <a:r>
              <a:rPr lang="es-MX" sz="3600" dirty="0"/>
              <a:t>Introduce your partner to the class.</a:t>
            </a:r>
          </a:p>
          <a:p>
            <a:endParaRPr lang="es-MX" sz="3600" dirty="0"/>
          </a:p>
          <a:p>
            <a:r>
              <a:rPr lang="es-MX" sz="3600" dirty="0"/>
              <a:t>Show your poster.</a:t>
            </a:r>
          </a:p>
        </p:txBody>
      </p:sp>
      <p:pic>
        <p:nvPicPr>
          <p:cNvPr id="1026" name="Picture 2" descr="Show and Tell-插圖素材[12729835] - PIXTA圖庫">
            <a:extLst>
              <a:ext uri="{FF2B5EF4-FFF2-40B4-BE49-F238E27FC236}">
                <a16:creationId xmlns:a16="http://schemas.microsoft.com/office/drawing/2014/main" xmlns="" id="{9788E50F-6E9F-454B-965E-A854DD0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3" y="3227557"/>
            <a:ext cx="4144433" cy="33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7E0170-A47C-5F4B-97C5-04F4D551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LEARNING UNIT 1 TEST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A8F11F-E065-E144-986B-BDCF09A8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MONDAY, SEPTEMBER 26TH, 2022</a:t>
            </a:r>
          </a:p>
        </p:txBody>
      </p:sp>
      <p:pic>
        <p:nvPicPr>
          <p:cNvPr id="1026" name="Picture 2" descr="540,179 Test Stock Vector Illustration and Royalty Free Test ...">
            <a:extLst>
              <a:ext uri="{FF2B5EF4-FFF2-40B4-BE49-F238E27FC236}">
                <a16:creationId xmlns:a16="http://schemas.microsoft.com/office/drawing/2014/main" xmlns="" id="{7E3DB682-283F-4440-9F33-6CCB59A6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3" y="3628501"/>
            <a:ext cx="3079173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18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{E4B1649F-E6DE-CD41-9710-0D748729395C}tf10001079_mac</Template>
  <TotalTime>31</TotalTime>
  <Words>186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Learning unit 1 project</vt:lpstr>
      <vt:lpstr>STEP 1 . PLAN</vt:lpstr>
      <vt:lpstr>STEP 2 . interview</vt:lpstr>
      <vt:lpstr>Step 3. poster</vt:lpstr>
      <vt:lpstr>Step 4. presentation</vt:lpstr>
      <vt:lpstr>rubric</vt:lpstr>
      <vt:lpstr>LEARNING UNIT 1 TEST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Karlita</cp:lastModifiedBy>
  <cp:revision>3</cp:revision>
  <dcterms:created xsi:type="dcterms:W3CDTF">2022-09-15T14:44:27Z</dcterms:created>
  <dcterms:modified xsi:type="dcterms:W3CDTF">2022-09-28T03:34:48Z</dcterms:modified>
</cp:coreProperties>
</file>