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56" r:id="rId4"/>
    <p:sldId id="257" r:id="rId5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49" d="100"/>
          <a:sy n="49" d="100"/>
        </p:scale>
        <p:origin x="21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19667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7155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89846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4553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24890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62057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29791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50192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2327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47884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93836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258C9-FEC0-46A2-A97F-312C5E0723DB}" type="datetimeFigureOut">
              <a:rPr lang="es-MX" smtClean="0"/>
              <a:t>12/10/2022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6CBDE-55D4-4031-B1FF-10BD056C0A5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64718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D3C646-4F5C-73AB-DBE9-3D98FDE20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EDUCACION PREESCOLAR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LICENCIATURA EN EDUCACION PREESCOLAR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CICLO ESCOLAR 2022-2023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EXPRESIÓN Y APRECIACIÓN ARTÍSTICA: CANTOS, RITMOS Y JUEGOS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 1: IMPORTANCIA DE LAS MANIFESTACIONES ARTÍSTICAS Y SUS LENGUAJES EN FUNCIÓN DEL CONTEXTO</a:t>
            </a:r>
            <a:br>
              <a:rPr lang="es-MX" sz="1800" b="1" kern="0" dirty="0">
                <a:solidFill>
                  <a:srgbClr val="2F5496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IMPORTANCIA DE LA EDUCACIÓN ARTÍSTICA EN EL PREESCOLAR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MAESTRO: MANUEL FEDERICO RODRIGUEZ AGUILAR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ALUMNA: MARÍA FERNANDA BAZALDÚA RAMADÁN 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1ER SEMESTRE SECCION “A”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N.L. 3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DE OCTUBRE DEL 2022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s-MX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8BA2A58-4A0F-2EFA-8076-EB81B5FE3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8381" y="311738"/>
            <a:ext cx="1517515" cy="151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824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C26FF9-709E-3E2D-1AB2-A5173A72F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62" y="194553"/>
            <a:ext cx="6498076" cy="8949447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i="1" dirty="0">
                <a:solidFill>
                  <a:srgbClr val="2E75B6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COMPETENCIAS DE LA UNIDAD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PROPÓSITO DE LA UNIDAD DE APRENDIZAJE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Determine la importancia de las manifestaciones artísticas mediante actividades investigativas y experienciales de los lenguajes de la música y danza en los cantos, ritmos y juegos, en congruencia al programa vigente de educación preescolar, a través de un análisis reflexivo e interdisciplinario que posibilite situarse como sujetos pensantes; de esta forma alcanza una postura crítica frente a la diversidad intercultural y sus lenguas.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CONTENIDOS </a:t>
            </a: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contenidos a desarrollar en esta unidad de aprendizaje I, representan la enseñanza mediante la atribución de significados que caracteriza al aprendizaje significativo, siendo los siguientes: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*Valoración de la expresión y apreciación artística en el desarrollo integral del niño.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*Pensamiento creativo.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*Capacidad creativa.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*Estrategias de aprendizaje que fomentan la creatividad en el niño y las niñas.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*La expresión y la apreciación artística y su manifestación en el programa de educación preescolar.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es-MX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s-MX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5590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ECE7C5F3-219A-1DBF-266F-3BA8C57BF9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260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6FC285F-1F79-1525-ACD3-0BAE7147FE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143000" y="11430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880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</TotalTime>
  <Words>280</Words>
  <Application>Microsoft Office PowerPoint</Application>
  <PresentationFormat>Carta (216 x 279 mm)</PresentationFormat>
  <Paragraphs>13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                        ESCUELA NORMAL DE EDUCACION PREESCOLAR  LICENCIATURA EN EDUCACION PREESCOLAR  CICLO ESCOLAR 2022-2023  EXPRESIÓN Y APRECIACIÓN ARTÍSTICA: CANTOS, RITMOS Y JUEGOS UNIDAD 1: IMPORTANCIA DE LAS MANIFESTACIONES ARTÍSTICAS Y SUS LENGUAJES EN FUNCIÓN DEL CONTEXTO LA IMPORTANCIA DE LA EDUCACIÓN ARTÍSTICA EN EL PREESCOLAR  MAESTRO: MANUEL FEDERICO RODRIGUEZ AGUILAR  ALUMNA: MARÍA FERNANDA BAZALDÚA RAMADÁN  1ER SEMESTRE SECCION “A”  N.L. 3 12 DE OCTUBRE DEL 2022       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    ESCUELA NORMAL DE EDUCACION PREESCOLAR  LICENCIATURA EN EDUCACION PREESCOLAR  CICLO ESCOLAR 2022-2023  EXPRESIÓN Y APRECIACIÓN ARTÍSTICA: CANTOS, RITMOS Y JUEGOS UNIDAD 1: IMPORTANCIA DE LAS MANIFESTACIONES ARTÍSTICAS Y SUS LENGUAJES EN FUNCIÓN DEL CONTEXTO LA IMPORTANCIA DE LA EDUCACIÓN ARTÍSTICA EN EL PREESCOLAR  MAESTRO: MANUEL FEDERICO RODRIGUEZ AGUILAR  ALUMNA: MARÍA FERNANDA BAZALDÚA RAMADÁN  1ER SEMESTRE SECCION “A”  N.L. 3 12 DE OCTUBRE DEL 2022       </dc:title>
  <dc:creator>MARIAM BAZALDUA RAMADAN</dc:creator>
  <cp:lastModifiedBy>MARIAM BAZALDUA RAMADAN</cp:lastModifiedBy>
  <cp:revision>1</cp:revision>
  <dcterms:created xsi:type="dcterms:W3CDTF">2022-10-12T23:21:39Z</dcterms:created>
  <dcterms:modified xsi:type="dcterms:W3CDTF">2022-10-12T23:31:48Z</dcterms:modified>
</cp:coreProperties>
</file>