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handoutMasterIdLst>
    <p:handoutMasterId r:id="rId19"/>
  </p:handoutMasterIdLst>
  <p:sldIdLst>
    <p:sldId id="257" r:id="rId5"/>
    <p:sldId id="258" r:id="rId6"/>
    <p:sldId id="269" r:id="rId7"/>
    <p:sldId id="270" r:id="rId8"/>
    <p:sldId id="271" r:id="rId9"/>
    <p:sldId id="272" r:id="rId10"/>
    <p:sldId id="273" r:id="rId11"/>
    <p:sldId id="275" r:id="rId12"/>
    <p:sldId id="276" r:id="rId13"/>
    <p:sldId id="277" r:id="rId14"/>
    <p:sldId id="278" r:id="rId15"/>
    <p:sldId id="279" r:id="rId16"/>
    <p:sldId id="280" r:id="rId17"/>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71" autoAdjust="0"/>
    <p:restoredTop sz="94660"/>
  </p:normalViewPr>
  <p:slideViewPr>
    <p:cSldViewPr>
      <p:cViewPr varScale="1">
        <p:scale>
          <a:sx n="72" d="100"/>
          <a:sy n="72" d="100"/>
        </p:scale>
        <p:origin x="498" y="66"/>
      </p:cViewPr>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0" d="100"/>
          <a:sy n="90" d="100"/>
        </p:scale>
        <p:origin x="37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dirty="0"/>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0463E3E-711E-4F58-8AE0-DC61FACDBF99}" type="datetime1">
              <a:rPr lang="es-ES" smtClean="0"/>
              <a:t>06/10/2022</a:t>
            </a:fld>
            <a:endParaRPr lang="es-ES"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dirty="0"/>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0AD62A-9EE1-43E3-A7E5-D268F71DF3EB}" type="slidenum">
              <a:rPr lang="es-ES" smtClean="0"/>
              <a:t>‹Nº›</a:t>
            </a:fld>
            <a:endParaRPr lang="es-ES" dirty="0"/>
          </a:p>
        </p:txBody>
      </p:sp>
    </p:spTree>
    <p:extLst>
      <p:ext uri="{BB962C8B-B14F-4D97-AF65-F5344CB8AC3E}">
        <p14:creationId xmlns:p14="http://schemas.microsoft.com/office/powerpoint/2010/main" val="1436448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4DEB00-82B1-401B-8941-0136CEB769BF}" type="datetime1">
              <a:rPr lang="es-ES" smtClean="0"/>
              <a:pPr/>
              <a:t>06/10/2022</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dirty="0"/>
              <a:t>Editar el estilo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534C2EF-8A97-4DAF-B099-E567883644D6}" type="slidenum">
              <a:rPr lang="es-ES" noProof="0" smtClean="0"/>
              <a:t>‹Nº›</a:t>
            </a:fld>
            <a:endParaRPr lang="es-ES" noProof="0" dirty="0"/>
          </a:p>
        </p:txBody>
      </p:sp>
    </p:spTree>
    <p:extLst>
      <p:ext uri="{BB962C8B-B14F-4D97-AF65-F5344CB8AC3E}">
        <p14:creationId xmlns:p14="http://schemas.microsoft.com/office/powerpoint/2010/main" val="71809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10"/>
          </p:nvPr>
        </p:nvSpPr>
        <p:spPr/>
        <p:txBody>
          <a:bodyPr/>
          <a:lstStyle/>
          <a:p>
            <a:pPr rtl="0"/>
            <a:fld id="{5534C2EF-8A97-4DAF-B099-E567883644D6}" type="slidenum">
              <a:rPr lang="es-ES" smtClean="0"/>
              <a:t>1</a:t>
            </a:fld>
            <a:endParaRPr lang="es-ES" dirty="0"/>
          </a:p>
        </p:txBody>
      </p:sp>
    </p:spTree>
    <p:extLst>
      <p:ext uri="{BB962C8B-B14F-4D97-AF65-F5344CB8AC3E}">
        <p14:creationId xmlns:p14="http://schemas.microsoft.com/office/powerpoint/2010/main" val="2422952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10"/>
          </p:nvPr>
        </p:nvSpPr>
        <p:spPr/>
        <p:txBody>
          <a:bodyPr/>
          <a:lstStyle/>
          <a:p>
            <a:pPr rtl="0"/>
            <a:fld id="{5534C2EF-8A97-4DAF-B099-E567883644D6}" type="slidenum">
              <a:rPr lang="es-ES" noProof="0" smtClean="0"/>
              <a:t>2</a:t>
            </a:fld>
            <a:endParaRPr lang="es-ES" noProof="0" dirty="0"/>
          </a:p>
        </p:txBody>
      </p:sp>
    </p:spTree>
    <p:extLst>
      <p:ext uri="{BB962C8B-B14F-4D97-AF65-F5344CB8AC3E}">
        <p14:creationId xmlns:p14="http://schemas.microsoft.com/office/powerpoint/2010/main" val="2073556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10"/>
          </p:nvPr>
        </p:nvSpPr>
        <p:spPr/>
        <p:txBody>
          <a:bodyPr/>
          <a:lstStyle/>
          <a:p>
            <a:pPr rtl="0"/>
            <a:fld id="{5534C2EF-8A97-4DAF-B099-E567883644D6}" type="slidenum">
              <a:rPr lang="es-ES" noProof="0" smtClean="0"/>
              <a:t>3</a:t>
            </a:fld>
            <a:endParaRPr lang="es-ES" noProof="0" dirty="0"/>
          </a:p>
        </p:txBody>
      </p:sp>
    </p:spTree>
    <p:extLst>
      <p:ext uri="{BB962C8B-B14F-4D97-AF65-F5344CB8AC3E}">
        <p14:creationId xmlns:p14="http://schemas.microsoft.com/office/powerpoint/2010/main" val="213998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10"/>
          </p:nvPr>
        </p:nvSpPr>
        <p:spPr/>
        <p:txBody>
          <a:bodyPr/>
          <a:lstStyle/>
          <a:p>
            <a:pPr rtl="0"/>
            <a:fld id="{5534C2EF-8A97-4DAF-B099-E567883644D6}" type="slidenum">
              <a:rPr lang="es-ES" noProof="0" smtClean="0"/>
              <a:t>4</a:t>
            </a:fld>
            <a:endParaRPr lang="es-ES" noProof="0" dirty="0"/>
          </a:p>
        </p:txBody>
      </p:sp>
    </p:spTree>
    <p:extLst>
      <p:ext uri="{BB962C8B-B14F-4D97-AF65-F5344CB8AC3E}">
        <p14:creationId xmlns:p14="http://schemas.microsoft.com/office/powerpoint/2010/main" val="763662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10"/>
          </p:nvPr>
        </p:nvSpPr>
        <p:spPr/>
        <p:txBody>
          <a:bodyPr/>
          <a:lstStyle/>
          <a:p>
            <a:pPr rtl="0"/>
            <a:fld id="{5534C2EF-8A97-4DAF-B099-E567883644D6}" type="slidenum">
              <a:rPr lang="es-ES" noProof="0" smtClean="0"/>
              <a:t>5</a:t>
            </a:fld>
            <a:endParaRPr lang="es-ES" noProof="0" dirty="0"/>
          </a:p>
        </p:txBody>
      </p:sp>
    </p:spTree>
    <p:extLst>
      <p:ext uri="{BB962C8B-B14F-4D97-AF65-F5344CB8AC3E}">
        <p14:creationId xmlns:p14="http://schemas.microsoft.com/office/powerpoint/2010/main" val="3494955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10"/>
          </p:nvPr>
        </p:nvSpPr>
        <p:spPr/>
        <p:txBody>
          <a:bodyPr/>
          <a:lstStyle/>
          <a:p>
            <a:pPr rtl="0"/>
            <a:fld id="{5534C2EF-8A97-4DAF-B099-E567883644D6}" type="slidenum">
              <a:rPr lang="es-ES" noProof="0" smtClean="0"/>
              <a:t>6</a:t>
            </a:fld>
            <a:endParaRPr lang="es-ES" noProof="0" dirty="0"/>
          </a:p>
        </p:txBody>
      </p:sp>
    </p:spTree>
    <p:extLst>
      <p:ext uri="{BB962C8B-B14F-4D97-AF65-F5344CB8AC3E}">
        <p14:creationId xmlns:p14="http://schemas.microsoft.com/office/powerpoint/2010/main" val="1854303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10"/>
          </p:nvPr>
        </p:nvSpPr>
        <p:spPr/>
        <p:txBody>
          <a:bodyPr/>
          <a:lstStyle/>
          <a:p>
            <a:pPr rtl="0"/>
            <a:fld id="{5534C2EF-8A97-4DAF-B099-E567883644D6}" type="slidenum">
              <a:rPr lang="es-ES" noProof="0" smtClean="0"/>
              <a:t>7</a:t>
            </a:fld>
            <a:endParaRPr lang="es-ES" noProof="0" dirty="0"/>
          </a:p>
        </p:txBody>
      </p:sp>
    </p:spTree>
    <p:extLst>
      <p:ext uri="{BB962C8B-B14F-4D97-AF65-F5344CB8AC3E}">
        <p14:creationId xmlns:p14="http://schemas.microsoft.com/office/powerpoint/2010/main" val="26547311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7" name="Imagen 6"/>
          <p:cNvPicPr>
            <a:picLocks noChangeAspect="1"/>
          </p:cNvPicPr>
          <p:nvPr/>
        </p:nvPicPr>
        <p:blipFill rotWithShape="1">
          <a:blip r:embed="rId2" cstate="print">
            <a:extLst>
              <a:ext uri="{28A0092B-C50C-407E-A947-70E740481C1C}">
                <a14:useLocalDpi xmlns:a14="http://schemas.microsoft.com/office/drawing/2010/main" val="0"/>
              </a:ext>
            </a:extLst>
          </a:blip>
          <a:srcRect l="2124" r="323" b="422"/>
          <a:stretch/>
        </p:blipFill>
        <p:spPr>
          <a:xfrm>
            <a:off x="0" y="0"/>
            <a:ext cx="12188952" cy="6858000"/>
          </a:xfrm>
          <a:prstGeom prst="rect">
            <a:avLst/>
          </a:prstGeom>
        </p:spPr>
      </p:pic>
      <p:sp>
        <p:nvSpPr>
          <p:cNvPr id="2" name="Título 1"/>
          <p:cNvSpPr>
            <a:spLocks noGrp="1"/>
          </p:cNvSpPr>
          <p:nvPr>
            <p:ph type="ctrTitle"/>
          </p:nvPr>
        </p:nvSpPr>
        <p:spPr>
          <a:xfrm>
            <a:off x="838200" y="533400"/>
            <a:ext cx="8458200" cy="1828800"/>
          </a:xfrm>
        </p:spPr>
        <p:txBody>
          <a:bodyPr rtlCol="0" anchor="b">
            <a:normAutofit/>
          </a:bodyPr>
          <a:lstStyle>
            <a:lvl1pPr algn="l" rtl="0">
              <a:defRPr sz="4400"/>
            </a:lvl1pPr>
          </a:lstStyle>
          <a:p>
            <a:pPr rtl="0"/>
            <a:r>
              <a:rPr lang="es-ES" noProof="0"/>
              <a:t>Haga clic para modificar el estilo de título del patrón</a:t>
            </a:r>
            <a:endParaRPr lang="es-ES" noProof="0" dirty="0"/>
          </a:p>
        </p:txBody>
      </p:sp>
      <p:sp>
        <p:nvSpPr>
          <p:cNvPr id="3" name="Subtítulo 2"/>
          <p:cNvSpPr>
            <a:spLocks noGrp="1"/>
          </p:cNvSpPr>
          <p:nvPr>
            <p:ph type="subTitle" idx="1"/>
          </p:nvPr>
        </p:nvSpPr>
        <p:spPr>
          <a:xfrm>
            <a:off x="838200" y="2438400"/>
            <a:ext cx="7086600" cy="914400"/>
          </a:xfrm>
        </p:spPr>
        <p:txBody>
          <a:bodyPr rtlCol="0">
            <a:normAutofit/>
          </a:bodyPr>
          <a:lstStyle>
            <a:lvl1pPr marL="0" indent="0" algn="l">
              <a:spcBef>
                <a:spcPts val="1200"/>
              </a:spcBef>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modificar el estilo de subtítulo del patrón</a:t>
            </a:r>
            <a:endParaRPr lang="es-ES" noProof="0" dirty="0"/>
          </a:p>
        </p:txBody>
      </p:sp>
    </p:spTree>
    <p:extLst>
      <p:ext uri="{BB962C8B-B14F-4D97-AF65-F5344CB8AC3E}">
        <p14:creationId xmlns:p14="http://schemas.microsoft.com/office/powerpoint/2010/main" val="415445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Dos imágenes con leyendas">
    <p:spTree>
      <p:nvGrpSpPr>
        <p:cNvPr id="1" name=""/>
        <p:cNvGrpSpPr/>
        <p:nvPr/>
      </p:nvGrpSpPr>
      <p:grpSpPr>
        <a:xfrm>
          <a:off x="0" y="0"/>
          <a:ext cx="0" cy="0"/>
          <a:chOff x="0" y="0"/>
          <a:chExt cx="0" cy="0"/>
        </a:xfrm>
      </p:grpSpPr>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ítulo 1"/>
          <p:cNvSpPr>
            <a:spLocks noGrp="1"/>
          </p:cNvSpPr>
          <p:nvPr>
            <p:ph type="title"/>
          </p:nvPr>
        </p:nvSpPr>
        <p:spPr>
          <a:xfrm>
            <a:off x="1028580" y="5791200"/>
            <a:ext cx="8115419" cy="701674"/>
          </a:xfrm>
        </p:spPr>
        <p:txBody>
          <a:bodyPr vert="horz" lIns="91440" tIns="45720" rIns="91440" bIns="45720" rtlCol="0" anchor="b">
            <a:normAutofit/>
          </a:bodyPr>
          <a:lstStyle>
            <a:lvl1pPr rtl="0">
              <a:defRPr lang="en-US" sz="2400">
                <a:solidFill>
                  <a:schemeClr val="accent1"/>
                </a:solidFill>
              </a:defRPr>
            </a:lvl1pPr>
          </a:lstStyle>
          <a:p>
            <a:pPr lvl="0" rtl="0"/>
            <a:r>
              <a:rPr lang="es-ES" noProof="0"/>
              <a:t>Haga clic para modificar el estilo de título del patrón</a:t>
            </a:r>
            <a:endParaRPr lang="es-ES" noProof="0" dirty="0"/>
          </a:p>
        </p:txBody>
      </p:sp>
      <p:sp>
        <p:nvSpPr>
          <p:cNvPr id="7" name="Forma libre 5"/>
          <p:cNvSpPr>
            <a:spLocks/>
          </p:cNvSpPr>
          <p:nvPr/>
        </p:nvSpPr>
        <p:spPr bwMode="gray">
          <a:xfrm>
            <a:off x="762000"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15" name="Marcador de posición de imagen 14" descr="Marcador de posición vacío para agregar una imagen. Haga clic en el marcador de posición y seleccione la imagen que desee agregar"/>
          <p:cNvSpPr>
            <a:spLocks noGrp="1"/>
          </p:cNvSpPr>
          <p:nvPr>
            <p:ph type="pic" sz="quarter" idx="13"/>
          </p:nvPr>
        </p:nvSpPr>
        <p:spPr>
          <a:xfrm>
            <a:off x="992435"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es-ES" noProof="0"/>
              <a:t>Haga clic en el icono para agregar una imagen</a:t>
            </a:r>
            <a:endParaRPr lang="es-ES" noProof="0" dirty="0"/>
          </a:p>
        </p:txBody>
      </p:sp>
      <p:sp>
        <p:nvSpPr>
          <p:cNvPr id="17" name="Marcador de posición de texto 16"/>
          <p:cNvSpPr>
            <a:spLocks noGrp="1"/>
          </p:cNvSpPr>
          <p:nvPr>
            <p:ph type="body" sz="quarter" idx="14"/>
          </p:nvPr>
        </p:nvSpPr>
        <p:spPr>
          <a:xfrm>
            <a:off x="1028581" y="5181600"/>
            <a:ext cx="3566160" cy="540000"/>
          </a:xfrm>
        </p:spPr>
        <p:txBody>
          <a:bodyPr rtlCol="0">
            <a:normAutofit/>
          </a:bodyPr>
          <a:lstStyle>
            <a:lvl1pPr marL="0" indent="0" rtl="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es-ES" noProof="0"/>
              <a:t>Haga clic para modificar los estilos de texto del patrón</a:t>
            </a:r>
          </a:p>
        </p:txBody>
      </p:sp>
      <p:sp>
        <p:nvSpPr>
          <p:cNvPr id="18" name="Forma libre 5"/>
          <p:cNvSpPr>
            <a:spLocks/>
          </p:cNvSpPr>
          <p:nvPr/>
        </p:nvSpPr>
        <p:spPr bwMode="gray">
          <a:xfrm>
            <a:off x="5300133"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s-ES" noProof="0" dirty="0"/>
          </a:p>
        </p:txBody>
      </p:sp>
      <p:sp>
        <p:nvSpPr>
          <p:cNvPr id="19" name="Marcador de posición de imagen 18" descr="Marcador de posición vacío para agregar una imagen. Haga clic en el marcador de posición y seleccione la imagen que desee agregar"/>
          <p:cNvSpPr>
            <a:spLocks noGrp="1"/>
          </p:cNvSpPr>
          <p:nvPr>
            <p:ph type="pic" sz="quarter" idx="15"/>
          </p:nvPr>
        </p:nvSpPr>
        <p:spPr>
          <a:xfrm>
            <a:off x="5530568"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es-ES" noProof="0"/>
              <a:t>Haga clic en el icono para agregar una imagen</a:t>
            </a:r>
            <a:endParaRPr lang="es-ES" noProof="0" dirty="0"/>
          </a:p>
        </p:txBody>
      </p:sp>
      <p:sp>
        <p:nvSpPr>
          <p:cNvPr id="20" name="Marcador de posición de texto 16"/>
          <p:cNvSpPr>
            <a:spLocks noGrp="1"/>
          </p:cNvSpPr>
          <p:nvPr>
            <p:ph type="body" sz="quarter" idx="16"/>
          </p:nvPr>
        </p:nvSpPr>
        <p:spPr>
          <a:xfrm>
            <a:off x="5566714" y="5181600"/>
            <a:ext cx="3566160" cy="540000"/>
          </a:xfrm>
        </p:spPr>
        <p:txBody>
          <a:bodyPr rtlCol="0">
            <a:normAutofit/>
          </a:bodyPr>
          <a:lstStyle>
            <a:lvl1pPr marL="0" indent="0" rtl="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es-ES" noProof="0"/>
              <a:t>Haga clic para modificar los estilos de texto del patrón</a:t>
            </a:r>
          </a:p>
        </p:txBody>
      </p:sp>
    </p:spTree>
    <p:extLst>
      <p:ext uri="{BB962C8B-B14F-4D97-AF65-F5344CB8AC3E}">
        <p14:creationId xmlns:p14="http://schemas.microsoft.com/office/powerpoint/2010/main" val="203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res imágenes con leyenda">
    <p:spTree>
      <p:nvGrpSpPr>
        <p:cNvPr id="1" name=""/>
        <p:cNvGrpSpPr/>
        <p:nvPr/>
      </p:nvGrpSpPr>
      <p:grpSpPr>
        <a:xfrm>
          <a:off x="0" y="0"/>
          <a:ext cx="0" cy="0"/>
          <a:chOff x="0" y="0"/>
          <a:chExt cx="0" cy="0"/>
        </a:xfrm>
      </p:grpSpPr>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ítulo 1"/>
          <p:cNvSpPr>
            <a:spLocks noGrp="1"/>
          </p:cNvSpPr>
          <p:nvPr>
            <p:ph type="title"/>
          </p:nvPr>
        </p:nvSpPr>
        <p:spPr>
          <a:xfrm>
            <a:off x="1028580" y="5305424"/>
            <a:ext cx="8104083" cy="579921"/>
          </a:xfrm>
        </p:spPr>
        <p:txBody>
          <a:bodyPr rtlCol="0">
            <a:normAutofit/>
          </a:bodyPr>
          <a:lstStyle>
            <a:lvl1pPr rtl="0">
              <a:defRPr sz="2400">
                <a:solidFill>
                  <a:schemeClr val="accent1"/>
                </a:solidFill>
              </a:defRPr>
            </a:lvl1pPr>
          </a:lstStyle>
          <a:p>
            <a:pPr rtl="0"/>
            <a:r>
              <a:rPr lang="es-ES" noProof="0"/>
              <a:t>Haga clic para modificar el estilo de título del patrón</a:t>
            </a:r>
            <a:endParaRPr lang="es-ES" noProof="0" dirty="0"/>
          </a:p>
        </p:txBody>
      </p:sp>
      <p:sp>
        <p:nvSpPr>
          <p:cNvPr id="7" name="Forma libre 5"/>
          <p:cNvSpPr>
            <a:spLocks/>
          </p:cNvSpPr>
          <p:nvPr/>
        </p:nvSpPr>
        <p:spPr bwMode="gray">
          <a:xfrm>
            <a:off x="762000" y="933449"/>
            <a:ext cx="53340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15" name="Marcador de posición de imagen 14" descr="Marcador de posición vacío para agregar una imagen. Haga clic en el marcador de posición y seleccione la imagen que desee agregar"/>
          <p:cNvSpPr>
            <a:spLocks noGrp="1"/>
          </p:cNvSpPr>
          <p:nvPr>
            <p:ph type="pic" sz="quarter" idx="13"/>
          </p:nvPr>
        </p:nvSpPr>
        <p:spPr>
          <a:xfrm>
            <a:off x="991888" y="1113022"/>
            <a:ext cx="4874224"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es-ES" noProof="0"/>
              <a:t>Haga clic en el icono para agregar una imagen</a:t>
            </a:r>
            <a:endParaRPr lang="es-ES" noProof="0" dirty="0"/>
          </a:p>
        </p:txBody>
      </p:sp>
      <p:sp>
        <p:nvSpPr>
          <p:cNvPr id="18" name="Forma libre 5"/>
          <p:cNvSpPr>
            <a:spLocks/>
          </p:cNvSpPr>
          <p:nvPr/>
        </p:nvSpPr>
        <p:spPr bwMode="gray">
          <a:xfrm>
            <a:off x="6323873" y="967316"/>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19" name="Marcador de posición de imagen 18" descr="Marcador de posición vacío para agregar una imagen. Haga clic en el marcador de posición y seleccione la imagen que desee agregar"/>
          <p:cNvSpPr>
            <a:spLocks noGrp="1"/>
          </p:cNvSpPr>
          <p:nvPr>
            <p:ph type="pic" sz="quarter" idx="15"/>
          </p:nvPr>
        </p:nvSpPr>
        <p:spPr>
          <a:xfrm>
            <a:off x="6506025" y="1109743"/>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es-ES" noProof="0"/>
              <a:t>Haga clic en el icono para agregar una imagen</a:t>
            </a:r>
            <a:endParaRPr lang="es-ES" noProof="0" dirty="0"/>
          </a:p>
        </p:txBody>
      </p:sp>
      <p:sp>
        <p:nvSpPr>
          <p:cNvPr id="12" name="Forma libre 5"/>
          <p:cNvSpPr>
            <a:spLocks/>
          </p:cNvSpPr>
          <p:nvPr/>
        </p:nvSpPr>
        <p:spPr bwMode="gray">
          <a:xfrm>
            <a:off x="6323873" y="3060954"/>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13" name="Marcador de posición de imagen 12" descr="Marcador de posición vacío para agregar una imagen. Haga clic en el marcador de posición y seleccione la imagen que desee agregar"/>
          <p:cNvSpPr>
            <a:spLocks noGrp="1"/>
          </p:cNvSpPr>
          <p:nvPr>
            <p:ph type="pic" sz="quarter" idx="16"/>
          </p:nvPr>
        </p:nvSpPr>
        <p:spPr>
          <a:xfrm>
            <a:off x="6506025" y="3203381"/>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es-ES" noProof="0"/>
              <a:t>Haga clic en el icono para agregar una imagen</a:t>
            </a:r>
            <a:endParaRPr lang="es-ES" noProof="0" dirty="0"/>
          </a:p>
        </p:txBody>
      </p:sp>
      <p:sp>
        <p:nvSpPr>
          <p:cNvPr id="17" name="Marcador de posición de texto 16"/>
          <p:cNvSpPr>
            <a:spLocks noGrp="1"/>
          </p:cNvSpPr>
          <p:nvPr>
            <p:ph type="body" sz="quarter" idx="14"/>
          </p:nvPr>
        </p:nvSpPr>
        <p:spPr>
          <a:xfrm>
            <a:off x="1028581" y="5919255"/>
            <a:ext cx="8104082" cy="497420"/>
          </a:xfrm>
        </p:spPr>
        <p:txBody>
          <a:bodyPr rtlCol="0">
            <a:normAutofit/>
          </a:bodyPr>
          <a:lstStyle>
            <a:lvl1pPr marL="0" indent="0" rtl="0">
              <a:spcBef>
                <a:spcPts val="0"/>
              </a:spcBef>
              <a:buNone/>
              <a:defRPr sz="16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es-ES" noProof="0"/>
              <a:t>Haga clic para modificar los estilos de texto del patrón</a:t>
            </a:r>
          </a:p>
        </p:txBody>
      </p:sp>
    </p:spTree>
    <p:extLst>
      <p:ext uri="{BB962C8B-B14F-4D97-AF65-F5344CB8AC3E}">
        <p14:creationId xmlns:p14="http://schemas.microsoft.com/office/powerpoint/2010/main" val="101779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inco imágenes">
    <p:spTree>
      <p:nvGrpSpPr>
        <p:cNvPr id="1" name=""/>
        <p:cNvGrpSpPr/>
        <p:nvPr/>
      </p:nvGrpSpPr>
      <p:grpSpPr>
        <a:xfrm>
          <a:off x="0" y="0"/>
          <a:ext cx="0" cy="0"/>
          <a:chOff x="0" y="0"/>
          <a:chExt cx="0" cy="0"/>
        </a:xfrm>
      </p:grpSpPr>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 y="283"/>
            <a:ext cx="12188952" cy="6859715"/>
          </a:xfrm>
          <a:prstGeom prst="rect">
            <a:avLst/>
          </a:prstGeom>
        </p:spPr>
      </p:pic>
      <p:sp>
        <p:nvSpPr>
          <p:cNvPr id="2" name="Título 1"/>
          <p:cNvSpPr>
            <a:spLocks noGrp="1"/>
          </p:cNvSpPr>
          <p:nvPr>
            <p:ph type="title"/>
          </p:nvPr>
        </p:nvSpPr>
        <p:spPr>
          <a:xfrm>
            <a:off x="9677400" y="365126"/>
            <a:ext cx="2133600" cy="1539874"/>
          </a:xfrm>
        </p:spPr>
        <p:txBody>
          <a:bodyPr vert="horz" lIns="91440" tIns="45720" rIns="91440" bIns="45720" rtlCol="0" anchor="b">
            <a:normAutofit/>
          </a:bodyPr>
          <a:lstStyle>
            <a:lvl1pPr rtl="0">
              <a:defRPr lang="en-US" sz="2400">
                <a:solidFill>
                  <a:schemeClr val="accent1"/>
                </a:solidFill>
              </a:defRPr>
            </a:lvl1pPr>
          </a:lstStyle>
          <a:p>
            <a:pPr lvl="0" rtl="0"/>
            <a:r>
              <a:rPr lang="es-ES"/>
              <a:t>Haga clic para modificar el estilo de título del patrón</a:t>
            </a:r>
            <a:endParaRPr lang="es" dirty="0"/>
          </a:p>
        </p:txBody>
      </p:sp>
      <p:sp>
        <p:nvSpPr>
          <p:cNvPr id="8" name="Forma libre 5"/>
          <p:cNvSpPr>
            <a:spLocks/>
          </p:cNvSpPr>
          <p:nvPr/>
        </p:nvSpPr>
        <p:spPr bwMode="gray">
          <a:xfrm>
            <a:off x="4182533" y="265044"/>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9" name="Marcador de posición de imagen 8" descr="Marcador de posición vacío para agregar una imagen. Haga clic en el marcador de posición y seleccione la imagen que desee agregar"/>
          <p:cNvSpPr>
            <a:spLocks noGrp="1"/>
          </p:cNvSpPr>
          <p:nvPr>
            <p:ph type="pic" sz="quarter" idx="13"/>
          </p:nvPr>
        </p:nvSpPr>
        <p:spPr>
          <a:xfrm>
            <a:off x="4424435" y="436315"/>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es-ES" noProof="0"/>
              <a:t>Haga clic en el icono para agregar una imagen</a:t>
            </a:r>
            <a:endParaRPr lang="es-ES" noProof="0" dirty="0"/>
          </a:p>
        </p:txBody>
      </p:sp>
      <p:sp>
        <p:nvSpPr>
          <p:cNvPr id="10" name="Forma libre 5"/>
          <p:cNvSpPr>
            <a:spLocks/>
          </p:cNvSpPr>
          <p:nvPr/>
        </p:nvSpPr>
        <p:spPr bwMode="gray">
          <a:xfrm>
            <a:off x="816188" y="384723"/>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11" name="Marcador de posición de imagen 10" descr="Marcador de posición vacío para agregar una imagen. Haga clic en el marcador de posición y seleccione la imagen que desee agregar"/>
          <p:cNvSpPr>
            <a:spLocks noGrp="1"/>
          </p:cNvSpPr>
          <p:nvPr>
            <p:ph type="pic" sz="quarter" idx="15"/>
          </p:nvPr>
        </p:nvSpPr>
        <p:spPr>
          <a:xfrm>
            <a:off x="1013022" y="538232"/>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es-ES" noProof="0"/>
              <a:t>Haga clic en el icono para agregar una imagen</a:t>
            </a:r>
            <a:endParaRPr lang="es-ES" noProof="0" dirty="0"/>
          </a:p>
        </p:txBody>
      </p:sp>
      <p:sp>
        <p:nvSpPr>
          <p:cNvPr id="12" name="Forma libre 5"/>
          <p:cNvSpPr>
            <a:spLocks/>
          </p:cNvSpPr>
          <p:nvPr/>
        </p:nvSpPr>
        <p:spPr bwMode="gray">
          <a:xfrm>
            <a:off x="816188" y="2478361"/>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13" name="Marcador de posición de imagen 12" descr="Marcador de posición vacío para agregar una imagen. Haga clic en el marcador de posición y seleccione la imagen que desee agregar"/>
          <p:cNvSpPr>
            <a:spLocks noGrp="1"/>
          </p:cNvSpPr>
          <p:nvPr>
            <p:ph type="pic" sz="quarter" idx="16"/>
          </p:nvPr>
        </p:nvSpPr>
        <p:spPr>
          <a:xfrm>
            <a:off x="1013022" y="2631870"/>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es-ES" noProof="0"/>
              <a:t>Haga clic en el icono para agregar una imagen</a:t>
            </a:r>
            <a:endParaRPr lang="es-ES" noProof="0" dirty="0"/>
          </a:p>
        </p:txBody>
      </p:sp>
      <p:sp>
        <p:nvSpPr>
          <p:cNvPr id="14" name="Forma libre 5"/>
          <p:cNvSpPr>
            <a:spLocks/>
          </p:cNvSpPr>
          <p:nvPr/>
        </p:nvSpPr>
        <p:spPr bwMode="gray">
          <a:xfrm>
            <a:off x="816188" y="4571999"/>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15" name="Marcador de posición de imagen 14" descr="Marcador de posición vacío para agregar una imagen. Haga clic en el marcador de posición y seleccione la imagen que desee agregar"/>
          <p:cNvSpPr>
            <a:spLocks noGrp="1"/>
          </p:cNvSpPr>
          <p:nvPr>
            <p:ph type="pic" sz="quarter" idx="17"/>
          </p:nvPr>
        </p:nvSpPr>
        <p:spPr>
          <a:xfrm>
            <a:off x="1013022" y="4725508"/>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es-ES" noProof="0"/>
              <a:t>Haga clic en el icono para agregar una imagen</a:t>
            </a:r>
            <a:endParaRPr lang="es-ES" noProof="0" dirty="0"/>
          </a:p>
        </p:txBody>
      </p:sp>
      <p:sp>
        <p:nvSpPr>
          <p:cNvPr id="20" name="Forma libre 5"/>
          <p:cNvSpPr>
            <a:spLocks/>
          </p:cNvSpPr>
          <p:nvPr/>
        </p:nvSpPr>
        <p:spPr bwMode="gray">
          <a:xfrm>
            <a:off x="4182533" y="3448511"/>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s-ES" noProof="0" dirty="0"/>
          </a:p>
        </p:txBody>
      </p:sp>
      <p:sp>
        <p:nvSpPr>
          <p:cNvPr id="21" name="Marcador de posición de imagen 20" descr="Marcador de posición vacío para agregar una imagen. Haga clic en el marcador de posición y seleccione la imagen que desee agregar"/>
          <p:cNvSpPr>
            <a:spLocks noGrp="1"/>
          </p:cNvSpPr>
          <p:nvPr>
            <p:ph type="pic" sz="quarter" idx="18"/>
          </p:nvPr>
        </p:nvSpPr>
        <p:spPr>
          <a:xfrm>
            <a:off x="4424435" y="3619782"/>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es-ES" noProof="0"/>
              <a:t>Haga clic en el icono para agregar una imagen</a:t>
            </a:r>
            <a:endParaRPr lang="es-ES" noProof="0" dirty="0"/>
          </a:p>
        </p:txBody>
      </p:sp>
    </p:spTree>
    <p:extLst>
      <p:ext uri="{BB962C8B-B14F-4D97-AF65-F5344CB8AC3E}">
        <p14:creationId xmlns:p14="http://schemas.microsoft.com/office/powerpoint/2010/main" val="864672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rtl="0">
              <a:defRPr/>
            </a:lvl1pPr>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p:txBody>
          <a:bodyPr vert="eaVert" rtlCol="0"/>
          <a:lstStyle>
            <a:lvl1pPr rtl="0">
              <a:defRPr/>
            </a:lvl1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ie de página 4"/>
          <p:cNvSpPr>
            <a:spLocks noGrp="1"/>
          </p:cNvSpPr>
          <p:nvPr>
            <p:ph type="ftr" sz="quarter" idx="11"/>
          </p:nvPr>
        </p:nvSpPr>
        <p:spPr/>
        <p:txBody>
          <a:bodyPr rtlCol="0"/>
          <a:lstStyle/>
          <a:p>
            <a:pPr rtl="0"/>
            <a:r>
              <a:rPr lang="es-ES" noProof="0" dirty="0"/>
              <a:t>Agregar un pie de página</a:t>
            </a:r>
          </a:p>
        </p:txBody>
      </p:sp>
      <p:sp>
        <p:nvSpPr>
          <p:cNvPr id="4" name="Marcador de fecha 3"/>
          <p:cNvSpPr>
            <a:spLocks noGrp="1"/>
          </p:cNvSpPr>
          <p:nvPr>
            <p:ph type="dt" sz="half" idx="10"/>
          </p:nvPr>
        </p:nvSpPr>
        <p:spPr/>
        <p:txBody>
          <a:bodyPr rtlCol="0"/>
          <a:lstStyle/>
          <a:p>
            <a:pPr rtl="0"/>
            <a:fld id="{3B4880ED-3A1F-41D7-8E0F-3E84A3671A68}" type="datetime1">
              <a:rPr lang="es-ES" noProof="0" smtClean="0"/>
              <a:t>06/10/2022</a:t>
            </a:fld>
            <a:endParaRPr lang="es-ES" noProof="0" dirty="0"/>
          </a:p>
        </p:txBody>
      </p:sp>
      <p:sp>
        <p:nvSpPr>
          <p:cNvPr id="6" name="Marcador de número de diapositiva 5"/>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Tree>
    <p:extLst>
      <p:ext uri="{BB962C8B-B14F-4D97-AF65-F5344CB8AC3E}">
        <p14:creationId xmlns:p14="http://schemas.microsoft.com/office/powerpoint/2010/main" val="1443261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365125"/>
            <a:ext cx="1828799" cy="4940300"/>
          </a:xfrm>
        </p:spPr>
        <p:txBody>
          <a:bodyPr vert="eaVert" rtlCol="0"/>
          <a:lstStyle>
            <a:lvl1pPr rtl="0">
              <a:defRPr/>
            </a:lvl1pPr>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a:xfrm>
            <a:off x="1524000" y="365125"/>
            <a:ext cx="6858000" cy="4940300"/>
          </a:xfrm>
        </p:spPr>
        <p:txBody>
          <a:bodyPr vert="eaVert" rtlCol="0"/>
          <a:lstStyle>
            <a:lvl1pPr rtl="0">
              <a:defRPr/>
            </a:lvl1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ie de página 4"/>
          <p:cNvSpPr>
            <a:spLocks noGrp="1"/>
          </p:cNvSpPr>
          <p:nvPr>
            <p:ph type="ftr" sz="quarter" idx="11"/>
          </p:nvPr>
        </p:nvSpPr>
        <p:spPr/>
        <p:txBody>
          <a:bodyPr rtlCol="0"/>
          <a:lstStyle/>
          <a:p>
            <a:pPr rtl="0"/>
            <a:r>
              <a:rPr lang="es-ES" noProof="0" dirty="0"/>
              <a:t>Agregar un pie de página</a:t>
            </a:r>
          </a:p>
        </p:txBody>
      </p:sp>
      <p:sp>
        <p:nvSpPr>
          <p:cNvPr id="4" name="Marcador de fecha 3"/>
          <p:cNvSpPr>
            <a:spLocks noGrp="1"/>
          </p:cNvSpPr>
          <p:nvPr>
            <p:ph type="dt" sz="half" idx="10"/>
          </p:nvPr>
        </p:nvSpPr>
        <p:spPr/>
        <p:txBody>
          <a:bodyPr rtlCol="0"/>
          <a:lstStyle/>
          <a:p>
            <a:pPr rtl="0"/>
            <a:fld id="{D1EEDA9D-402E-447F-8608-B13BDCE806AF}" type="datetime1">
              <a:rPr lang="es-ES" noProof="0" smtClean="0"/>
              <a:t>06/10/2022</a:t>
            </a:fld>
            <a:endParaRPr lang="es-ES" noProof="0" dirty="0"/>
          </a:p>
        </p:txBody>
      </p:sp>
      <p:sp>
        <p:nvSpPr>
          <p:cNvPr id="6" name="Marcador de número de diapositiva 5"/>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Tree>
    <p:extLst>
      <p:ext uri="{BB962C8B-B14F-4D97-AF65-F5344CB8AC3E}">
        <p14:creationId xmlns:p14="http://schemas.microsoft.com/office/powerpoint/2010/main" val="3926244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rtl="0">
              <a:defRPr/>
            </a:lvl1pPr>
          </a:lstStyle>
          <a:p>
            <a:pPr rtl="0"/>
            <a:r>
              <a:rPr lang="es-ES" noProof="0"/>
              <a:t>Haga clic para modificar el estilo de título del patrón</a:t>
            </a:r>
            <a:endParaRPr lang="es-ES" noProof="0" dirty="0"/>
          </a:p>
        </p:txBody>
      </p:sp>
      <p:sp>
        <p:nvSpPr>
          <p:cNvPr id="3" name="Marcador de contenido 2"/>
          <p:cNvSpPr>
            <a:spLocks noGrp="1"/>
          </p:cNvSpPr>
          <p:nvPr>
            <p:ph idx="1"/>
          </p:nvPr>
        </p:nvSpPr>
        <p:spPr/>
        <p:txBody>
          <a:bodyPr rtlCol="0"/>
          <a:lstStyle>
            <a:lvl1pPr rtl="0">
              <a:defRPr/>
            </a:lvl1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ie de página 4"/>
          <p:cNvSpPr>
            <a:spLocks noGrp="1"/>
          </p:cNvSpPr>
          <p:nvPr>
            <p:ph type="ftr" sz="quarter" idx="11"/>
          </p:nvPr>
        </p:nvSpPr>
        <p:spPr/>
        <p:txBody>
          <a:bodyPr rtlCol="0"/>
          <a:lstStyle/>
          <a:p>
            <a:pPr rtl="0"/>
            <a:r>
              <a:rPr lang="es-ES" noProof="0" dirty="0"/>
              <a:t>Agregar un pie de página</a:t>
            </a:r>
          </a:p>
        </p:txBody>
      </p:sp>
      <p:sp>
        <p:nvSpPr>
          <p:cNvPr id="4" name="Marcador de fecha 3"/>
          <p:cNvSpPr>
            <a:spLocks noGrp="1"/>
          </p:cNvSpPr>
          <p:nvPr>
            <p:ph type="dt" sz="half" idx="10"/>
          </p:nvPr>
        </p:nvSpPr>
        <p:spPr/>
        <p:txBody>
          <a:bodyPr rtlCol="0"/>
          <a:lstStyle>
            <a:lvl1pPr>
              <a:defRPr/>
            </a:lvl1pPr>
          </a:lstStyle>
          <a:p>
            <a:fld id="{D2363CB7-5045-4CEF-B79F-27107AB243FE}" type="datetime1">
              <a:rPr lang="es-ES" smtClean="0"/>
              <a:t>06/10/2022</a:t>
            </a:fld>
            <a:endParaRPr lang="es-ES" dirty="0"/>
          </a:p>
        </p:txBody>
      </p:sp>
      <p:sp>
        <p:nvSpPr>
          <p:cNvPr id="6" name="Marcador de número de diapositiva 5"/>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Tree>
    <p:extLst>
      <p:ext uri="{BB962C8B-B14F-4D97-AF65-F5344CB8AC3E}">
        <p14:creationId xmlns:p14="http://schemas.microsoft.com/office/powerpoint/2010/main" val="103573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7" name="Imagen 6"/>
          <p:cNvPicPr>
            <a:picLocks noChangeAspect="1"/>
          </p:cNvPicPr>
          <p:nvPr/>
        </p:nvPicPr>
        <p:blipFill rotWithShape="1">
          <a:blip r:embed="rId2" cstate="print">
            <a:extLst>
              <a:ext uri="{28A0092B-C50C-407E-A947-70E740481C1C}">
                <a14:useLocalDpi xmlns:a14="http://schemas.microsoft.com/office/drawing/2010/main" val="0"/>
              </a:ext>
            </a:extLst>
          </a:blip>
          <a:srcRect l="434" t="422"/>
          <a:stretch/>
        </p:blipFill>
        <p:spPr>
          <a:xfrm>
            <a:off x="0" y="0"/>
            <a:ext cx="12188952" cy="6857176"/>
          </a:xfrm>
          <a:prstGeom prst="rect">
            <a:avLst/>
          </a:prstGeom>
        </p:spPr>
      </p:pic>
      <p:sp>
        <p:nvSpPr>
          <p:cNvPr id="2" name="Título 1"/>
          <p:cNvSpPr>
            <a:spLocks noGrp="1"/>
          </p:cNvSpPr>
          <p:nvPr>
            <p:ph type="title"/>
          </p:nvPr>
        </p:nvSpPr>
        <p:spPr>
          <a:xfrm>
            <a:off x="3352800" y="533400"/>
            <a:ext cx="7315200" cy="1828800"/>
          </a:xfrm>
        </p:spPr>
        <p:txBody>
          <a:bodyPr rtlCol="0" anchor="b">
            <a:normAutofit/>
          </a:bodyPr>
          <a:lstStyle>
            <a:lvl1pPr rtl="0">
              <a:defRPr sz="4400"/>
            </a:lvl1pPr>
          </a:lstStyle>
          <a:p>
            <a:pPr rtl="0"/>
            <a:r>
              <a:rPr lang="es-ES" noProof="0"/>
              <a:t>Haga clic para modificar el estilo de título del patrón</a:t>
            </a:r>
            <a:endParaRPr lang="es-ES" noProof="0" dirty="0"/>
          </a:p>
        </p:txBody>
      </p:sp>
      <p:sp>
        <p:nvSpPr>
          <p:cNvPr id="3" name="Marcador de posición de texto 2"/>
          <p:cNvSpPr>
            <a:spLocks noGrp="1"/>
          </p:cNvSpPr>
          <p:nvPr>
            <p:ph type="body" idx="1"/>
          </p:nvPr>
        </p:nvSpPr>
        <p:spPr>
          <a:xfrm>
            <a:off x="3352800" y="2438400"/>
            <a:ext cx="5486400" cy="914400"/>
          </a:xfrm>
        </p:spPr>
        <p:txBody>
          <a:bodyPr rtlCol="0">
            <a:normAutofit/>
          </a:bodyPr>
          <a:lstStyle>
            <a:lvl1pPr marL="0" indent="0" rtl="0">
              <a:spcBef>
                <a:spcPts val="1200"/>
              </a:spcBef>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a:t>Haga clic para modificar los estilos de texto del patrón</a:t>
            </a:r>
          </a:p>
        </p:txBody>
      </p:sp>
    </p:spTree>
    <p:extLst>
      <p:ext uri="{BB962C8B-B14F-4D97-AF65-F5344CB8AC3E}">
        <p14:creationId xmlns:p14="http://schemas.microsoft.com/office/powerpoint/2010/main" val="227950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rtl="0">
              <a:defRPr/>
            </a:lvl1pPr>
          </a:lstStyle>
          <a:p>
            <a:pPr rtl="0"/>
            <a:r>
              <a:rPr lang="es-ES" noProof="0"/>
              <a:t>Haga clic para modificar el estilo de título del patrón</a:t>
            </a:r>
            <a:endParaRPr lang="es-ES" noProof="0" dirty="0"/>
          </a:p>
        </p:txBody>
      </p:sp>
      <p:sp>
        <p:nvSpPr>
          <p:cNvPr id="3" name="Marcador de contenido 2"/>
          <p:cNvSpPr>
            <a:spLocks noGrp="1"/>
          </p:cNvSpPr>
          <p:nvPr>
            <p:ph sz="half" idx="1"/>
          </p:nvPr>
        </p:nvSpPr>
        <p:spPr>
          <a:xfrm>
            <a:off x="1524000" y="1825625"/>
            <a:ext cx="4389120" cy="3474720"/>
          </a:xfrm>
        </p:spPr>
        <p:txBody>
          <a:bodyPr rtlCol="0"/>
          <a:lstStyle>
            <a:lvl1pPr rtl="0">
              <a:defRPr/>
            </a:lvl1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contenido 3"/>
          <p:cNvSpPr>
            <a:spLocks noGrp="1"/>
          </p:cNvSpPr>
          <p:nvPr>
            <p:ph sz="half" idx="2"/>
          </p:nvPr>
        </p:nvSpPr>
        <p:spPr>
          <a:xfrm>
            <a:off x="6278880" y="1825625"/>
            <a:ext cx="4389120" cy="3474720"/>
          </a:xfrm>
        </p:spPr>
        <p:txBody>
          <a:bodyPr rtlCol="0"/>
          <a:lstStyle>
            <a:lvl1pPr rtl="0">
              <a:defRPr/>
            </a:lvl1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6" name="Marcador de pie de página 5"/>
          <p:cNvSpPr>
            <a:spLocks noGrp="1"/>
          </p:cNvSpPr>
          <p:nvPr>
            <p:ph type="ftr" sz="quarter" idx="11"/>
          </p:nvPr>
        </p:nvSpPr>
        <p:spPr/>
        <p:txBody>
          <a:bodyPr rtlCol="0"/>
          <a:lstStyle/>
          <a:p>
            <a:pPr rtl="0"/>
            <a:r>
              <a:rPr lang="es-ES" noProof="0" dirty="0"/>
              <a:t>Agregar un pie de página</a:t>
            </a:r>
          </a:p>
        </p:txBody>
      </p:sp>
      <p:sp>
        <p:nvSpPr>
          <p:cNvPr id="5" name="Marcador de fecha 4"/>
          <p:cNvSpPr>
            <a:spLocks noGrp="1"/>
          </p:cNvSpPr>
          <p:nvPr>
            <p:ph type="dt" sz="half" idx="10"/>
          </p:nvPr>
        </p:nvSpPr>
        <p:spPr/>
        <p:txBody>
          <a:bodyPr rtlCol="0"/>
          <a:lstStyle/>
          <a:p>
            <a:pPr rtl="0"/>
            <a:fld id="{3E89DCFD-D8F9-414E-9E96-7D491AABB19D}" type="datetime1">
              <a:rPr lang="es-ES" noProof="0" smtClean="0"/>
              <a:t>06/10/2022</a:t>
            </a:fld>
            <a:endParaRPr lang="es-ES" noProof="0" dirty="0"/>
          </a:p>
        </p:txBody>
      </p:sp>
      <p:sp>
        <p:nvSpPr>
          <p:cNvPr id="7" name="Marcador de número de diapositiva 6"/>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Tree>
    <p:extLst>
      <p:ext uri="{BB962C8B-B14F-4D97-AF65-F5344CB8AC3E}">
        <p14:creationId xmlns:p14="http://schemas.microsoft.com/office/powerpoint/2010/main" val="162530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ción">
    <p:spTree>
      <p:nvGrpSpPr>
        <p:cNvPr id="1" name=""/>
        <p:cNvGrpSpPr/>
        <p:nvPr/>
      </p:nvGrpSpPr>
      <p:grpSpPr>
        <a:xfrm>
          <a:off x="0" y="0"/>
          <a:ext cx="0" cy="0"/>
          <a:chOff x="0" y="0"/>
          <a:chExt cx="0" cy="0"/>
        </a:xfrm>
      </p:grpSpPr>
      <p:sp>
        <p:nvSpPr>
          <p:cNvPr id="3" name="Marcador de posición de texto 2"/>
          <p:cNvSpPr>
            <a:spLocks noGrp="1"/>
          </p:cNvSpPr>
          <p:nvPr>
            <p:ph type="body" idx="1"/>
          </p:nvPr>
        </p:nvSpPr>
        <p:spPr>
          <a:xfrm>
            <a:off x="1524000" y="1828799"/>
            <a:ext cx="4389120" cy="795867"/>
          </a:xfrm>
        </p:spPr>
        <p:txBody>
          <a:bodyPr rtlCol="0" anchor="ctr">
            <a:normAutofit/>
          </a:bodyPr>
          <a:lstStyle>
            <a:lvl1pPr marL="0" indent="0" rtl="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4" name="Marcador de contenido 3"/>
          <p:cNvSpPr>
            <a:spLocks noGrp="1"/>
          </p:cNvSpPr>
          <p:nvPr>
            <p:ph sz="half" idx="2"/>
          </p:nvPr>
        </p:nvSpPr>
        <p:spPr>
          <a:xfrm>
            <a:off x="1524000" y="2624666"/>
            <a:ext cx="4389120" cy="2675467"/>
          </a:xfrm>
        </p:spPr>
        <p:txBody>
          <a:bodyPr rtlCol="0"/>
          <a:lstStyle>
            <a:lvl1pPr rtl="0">
              <a:defRPr/>
            </a:lvl1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osición de texto 4"/>
          <p:cNvSpPr>
            <a:spLocks noGrp="1"/>
          </p:cNvSpPr>
          <p:nvPr>
            <p:ph type="body" sz="quarter" idx="3"/>
          </p:nvPr>
        </p:nvSpPr>
        <p:spPr>
          <a:xfrm>
            <a:off x="6278880" y="1828799"/>
            <a:ext cx="4389120" cy="795867"/>
          </a:xfrm>
        </p:spPr>
        <p:txBody>
          <a:bodyPr rtlCol="0" anchor="ctr">
            <a:normAutofit/>
          </a:bodyPr>
          <a:lstStyle>
            <a:lvl1pPr marL="0" indent="0" rtl="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6" name="Marcador de contenido 5"/>
          <p:cNvSpPr>
            <a:spLocks noGrp="1"/>
          </p:cNvSpPr>
          <p:nvPr>
            <p:ph sz="quarter" idx="4"/>
          </p:nvPr>
        </p:nvSpPr>
        <p:spPr>
          <a:xfrm>
            <a:off x="6278880" y="2624666"/>
            <a:ext cx="4389120" cy="2675467"/>
          </a:xfrm>
        </p:spPr>
        <p:txBody>
          <a:bodyPr rtlCol="0"/>
          <a:lstStyle>
            <a:lvl1pPr rtl="0">
              <a:defRPr/>
            </a:lvl1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8" name="Marcador de pie de página 7"/>
          <p:cNvSpPr>
            <a:spLocks noGrp="1"/>
          </p:cNvSpPr>
          <p:nvPr>
            <p:ph type="ftr" sz="quarter" idx="11"/>
          </p:nvPr>
        </p:nvSpPr>
        <p:spPr/>
        <p:txBody>
          <a:bodyPr rtlCol="0"/>
          <a:lstStyle/>
          <a:p>
            <a:pPr rtl="0"/>
            <a:r>
              <a:rPr lang="es-ES" noProof="0" dirty="0"/>
              <a:t>Agregar un pie de página</a:t>
            </a:r>
          </a:p>
        </p:txBody>
      </p:sp>
      <p:sp>
        <p:nvSpPr>
          <p:cNvPr id="7" name="Marcador de fecha 6"/>
          <p:cNvSpPr>
            <a:spLocks noGrp="1"/>
          </p:cNvSpPr>
          <p:nvPr>
            <p:ph type="dt" sz="half" idx="10"/>
          </p:nvPr>
        </p:nvSpPr>
        <p:spPr/>
        <p:txBody>
          <a:bodyPr rtlCol="0"/>
          <a:lstStyle/>
          <a:p>
            <a:pPr rtl="0"/>
            <a:fld id="{D9BDC470-416A-4546-A563-4B4E55AB4D83}" type="datetime1">
              <a:rPr lang="es-ES" noProof="0" smtClean="0"/>
              <a:t>06/10/2022</a:t>
            </a:fld>
            <a:endParaRPr lang="es-ES" noProof="0" dirty="0"/>
          </a:p>
        </p:txBody>
      </p:sp>
      <p:sp>
        <p:nvSpPr>
          <p:cNvPr id="9" name="Marcador de número de diapositiva 8"/>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
        <p:nvSpPr>
          <p:cNvPr id="10" name="Título 1"/>
          <p:cNvSpPr>
            <a:spLocks noGrp="1"/>
          </p:cNvSpPr>
          <p:nvPr>
            <p:ph type="title"/>
          </p:nvPr>
        </p:nvSpPr>
        <p:spPr>
          <a:xfrm>
            <a:off x="838200" y="365126"/>
            <a:ext cx="9829800" cy="1082674"/>
          </a:xfrm>
        </p:spPr>
        <p:txBody>
          <a:bodyPr rtlCol="0"/>
          <a:lstStyle>
            <a:lvl1pPr rtl="0">
              <a:defRPr/>
            </a:lvl1pPr>
          </a:lstStyle>
          <a:p>
            <a:pPr rtl="0"/>
            <a:r>
              <a:rPr lang="es-ES" noProof="0"/>
              <a:t>Haga clic para modificar el estilo de título del patrón</a:t>
            </a:r>
            <a:endParaRPr lang="es-ES" noProof="0" dirty="0"/>
          </a:p>
        </p:txBody>
      </p:sp>
    </p:spTree>
    <p:extLst>
      <p:ext uri="{BB962C8B-B14F-4D97-AF65-F5344CB8AC3E}">
        <p14:creationId xmlns:p14="http://schemas.microsoft.com/office/powerpoint/2010/main" val="290008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rtl="0">
              <a:defRPr/>
            </a:lvl1pPr>
          </a:lstStyle>
          <a:p>
            <a:pPr rtl="0"/>
            <a:r>
              <a:rPr lang="es-ES" noProof="0"/>
              <a:t>Haga clic para modificar el estilo de título del patrón</a:t>
            </a:r>
            <a:endParaRPr lang="es-ES" noProof="0" dirty="0"/>
          </a:p>
        </p:txBody>
      </p:sp>
      <p:sp>
        <p:nvSpPr>
          <p:cNvPr id="4" name="Marcador de pie de página 3"/>
          <p:cNvSpPr>
            <a:spLocks noGrp="1"/>
          </p:cNvSpPr>
          <p:nvPr>
            <p:ph type="ftr" sz="quarter" idx="11"/>
          </p:nvPr>
        </p:nvSpPr>
        <p:spPr/>
        <p:txBody>
          <a:bodyPr rtlCol="0"/>
          <a:lstStyle/>
          <a:p>
            <a:pPr rtl="0"/>
            <a:r>
              <a:rPr lang="es-ES" noProof="0" dirty="0"/>
              <a:t>Agregar un pie de página</a:t>
            </a:r>
          </a:p>
        </p:txBody>
      </p:sp>
      <p:sp>
        <p:nvSpPr>
          <p:cNvPr id="3" name="Marcador de fecha 2"/>
          <p:cNvSpPr>
            <a:spLocks noGrp="1"/>
          </p:cNvSpPr>
          <p:nvPr>
            <p:ph type="dt" sz="half" idx="10"/>
          </p:nvPr>
        </p:nvSpPr>
        <p:spPr/>
        <p:txBody>
          <a:bodyPr rtlCol="0"/>
          <a:lstStyle/>
          <a:p>
            <a:pPr rtl="0"/>
            <a:fld id="{3EFC4896-5E98-4568-A150-68B4B98096D1}" type="datetime1">
              <a:rPr lang="es-ES" noProof="0" smtClean="0"/>
              <a:t>06/10/2022</a:t>
            </a:fld>
            <a:endParaRPr lang="es-ES" noProof="0" dirty="0"/>
          </a:p>
        </p:txBody>
      </p:sp>
      <p:sp>
        <p:nvSpPr>
          <p:cNvPr id="5" name="Marcador de número de diapositiva 4"/>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Tree>
    <p:extLst>
      <p:ext uri="{BB962C8B-B14F-4D97-AF65-F5344CB8AC3E}">
        <p14:creationId xmlns:p14="http://schemas.microsoft.com/office/powerpoint/2010/main" val="64502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3" name="Marcador de pie de página 2"/>
          <p:cNvSpPr>
            <a:spLocks noGrp="1"/>
          </p:cNvSpPr>
          <p:nvPr>
            <p:ph type="ftr" sz="quarter" idx="11"/>
          </p:nvPr>
        </p:nvSpPr>
        <p:spPr/>
        <p:txBody>
          <a:bodyPr rtlCol="0"/>
          <a:lstStyle/>
          <a:p>
            <a:pPr rtl="0"/>
            <a:r>
              <a:rPr lang="es-ES" noProof="0" dirty="0"/>
              <a:t>Agregar un pie de página</a:t>
            </a:r>
          </a:p>
        </p:txBody>
      </p:sp>
      <p:sp>
        <p:nvSpPr>
          <p:cNvPr id="2" name="Marcador de fecha 1"/>
          <p:cNvSpPr>
            <a:spLocks noGrp="1"/>
          </p:cNvSpPr>
          <p:nvPr>
            <p:ph type="dt" sz="half" idx="10"/>
          </p:nvPr>
        </p:nvSpPr>
        <p:spPr/>
        <p:txBody>
          <a:bodyPr rtlCol="0"/>
          <a:lstStyle/>
          <a:p>
            <a:pPr rtl="0"/>
            <a:fld id="{BA66EFE2-9FD9-4DB0-985D-5B493B715C4B}" type="datetime1">
              <a:rPr lang="es-ES" noProof="0" smtClean="0"/>
              <a:t>06/10/2022</a:t>
            </a:fld>
            <a:endParaRPr lang="es-ES" noProof="0" dirty="0"/>
          </a:p>
        </p:txBody>
      </p:sp>
      <p:sp>
        <p:nvSpPr>
          <p:cNvPr id="4" name="Marcador de número de diapositiva 3"/>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Tree>
    <p:extLst>
      <p:ext uri="{BB962C8B-B14F-4D97-AF65-F5344CB8AC3E}">
        <p14:creationId xmlns:p14="http://schemas.microsoft.com/office/powerpoint/2010/main" val="358007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chor="b"/>
          <a:lstStyle>
            <a:lvl1pPr rtl="0">
              <a:defRPr sz="3200"/>
            </a:lvl1pPr>
          </a:lstStyle>
          <a:p>
            <a:pPr rtl="0"/>
            <a:r>
              <a:rPr lang="es-ES" noProof="0"/>
              <a:t>Haga clic para modificar el estilo de título del patrón</a:t>
            </a:r>
            <a:endParaRPr lang="es-ES" noProof="0" dirty="0"/>
          </a:p>
        </p:txBody>
      </p:sp>
      <p:sp>
        <p:nvSpPr>
          <p:cNvPr id="3" name="Marcador de contenido 2"/>
          <p:cNvSpPr>
            <a:spLocks noGrp="1"/>
          </p:cNvSpPr>
          <p:nvPr>
            <p:ph idx="1"/>
          </p:nvPr>
        </p:nvSpPr>
        <p:spPr>
          <a:xfrm>
            <a:off x="4724400" y="1828800"/>
            <a:ext cx="5943600" cy="3476625"/>
          </a:xfrm>
        </p:spPr>
        <p:txBody>
          <a:bodyPr rtlCol="0">
            <a:normAutofit/>
          </a:bodyPr>
          <a:lstStyle>
            <a:lvl1pPr rtl="0">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posición de texto 3"/>
          <p:cNvSpPr>
            <a:spLocks noGrp="1"/>
          </p:cNvSpPr>
          <p:nvPr>
            <p:ph type="body" sz="half" idx="2"/>
          </p:nvPr>
        </p:nvSpPr>
        <p:spPr>
          <a:xfrm>
            <a:off x="1523999" y="1828800"/>
            <a:ext cx="2926080" cy="3476625"/>
          </a:xfrm>
        </p:spPr>
        <p:txBody>
          <a:bodyPr rtlCol="0">
            <a:normAutofit/>
          </a:bodyPr>
          <a:lstStyle>
            <a:lvl1pPr marL="0" indent="0" rtl="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6" name="Marcador de pie de página 5"/>
          <p:cNvSpPr>
            <a:spLocks noGrp="1"/>
          </p:cNvSpPr>
          <p:nvPr>
            <p:ph type="ftr" sz="quarter" idx="11"/>
          </p:nvPr>
        </p:nvSpPr>
        <p:spPr/>
        <p:txBody>
          <a:bodyPr rtlCol="0"/>
          <a:lstStyle/>
          <a:p>
            <a:pPr rtl="0"/>
            <a:r>
              <a:rPr lang="es-ES" noProof="0" dirty="0"/>
              <a:t>Agregar un pie de página</a:t>
            </a:r>
          </a:p>
        </p:txBody>
      </p:sp>
      <p:sp>
        <p:nvSpPr>
          <p:cNvPr id="5" name="Marcador de fecha 4"/>
          <p:cNvSpPr>
            <a:spLocks noGrp="1"/>
          </p:cNvSpPr>
          <p:nvPr>
            <p:ph type="dt" sz="half" idx="10"/>
          </p:nvPr>
        </p:nvSpPr>
        <p:spPr/>
        <p:txBody>
          <a:bodyPr rtlCol="0"/>
          <a:lstStyle/>
          <a:p>
            <a:pPr rtl="0"/>
            <a:fld id="{8DB72A82-7894-4BC5-A8EB-CEEDC3F58109}" type="datetime1">
              <a:rPr lang="es-ES" noProof="0" smtClean="0"/>
              <a:t>06/10/2022</a:t>
            </a:fld>
            <a:endParaRPr lang="es-ES" noProof="0" dirty="0"/>
          </a:p>
        </p:txBody>
      </p:sp>
      <p:sp>
        <p:nvSpPr>
          <p:cNvPr id="7" name="Marcador de número de diapositiva 6"/>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Tree>
    <p:extLst>
      <p:ext uri="{BB962C8B-B14F-4D97-AF65-F5344CB8AC3E}">
        <p14:creationId xmlns:p14="http://schemas.microsoft.com/office/powerpoint/2010/main" val="80735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agen con leyenda">
    <p:spTree>
      <p:nvGrpSpPr>
        <p:cNvPr id="1" name=""/>
        <p:cNvGrpSpPr/>
        <p:nvPr/>
      </p:nvGrpSpPr>
      <p:grpSpPr>
        <a:xfrm>
          <a:off x="0" y="0"/>
          <a:ext cx="0" cy="0"/>
          <a:chOff x="0" y="0"/>
          <a:chExt cx="0" cy="0"/>
        </a:xfrm>
      </p:grpSpPr>
      <p:sp>
        <p:nvSpPr>
          <p:cNvPr id="8" name="Forma libre 5"/>
          <p:cNvSpPr>
            <a:spLocks/>
          </p:cNvSpPr>
          <p:nvPr/>
        </p:nvSpPr>
        <p:spPr bwMode="gray">
          <a:xfrm>
            <a:off x="804333" y="1695450"/>
            <a:ext cx="5596467" cy="3295650"/>
          </a:xfrm>
          <a:custGeom>
            <a:avLst/>
            <a:gdLst>
              <a:gd name="T0" fmla="*/ 1279 w 1347"/>
              <a:gd name="T1" fmla="*/ 919 h 986"/>
              <a:gd name="T2" fmla="*/ 65 w 1347"/>
              <a:gd name="T3" fmla="*/ 919 h 986"/>
              <a:gd name="T4" fmla="*/ 65 w 1347"/>
              <a:gd name="T5" fmla="*/ 64 h 986"/>
              <a:gd name="T6" fmla="*/ 1279 w 1347"/>
              <a:gd name="T7" fmla="*/ 64 h 986"/>
              <a:gd name="T8" fmla="*/ 1279 w 1347"/>
              <a:gd name="T9" fmla="*/ 919 h 986"/>
            </a:gdLst>
            <a:ahLst/>
            <a:cxnLst>
              <a:cxn ang="0">
                <a:pos x="T0" y="T1"/>
              </a:cxn>
              <a:cxn ang="0">
                <a:pos x="T2" y="T3"/>
              </a:cxn>
              <a:cxn ang="0">
                <a:pos x="T4" y="T5"/>
              </a:cxn>
              <a:cxn ang="0">
                <a:pos x="T6" y="T7"/>
              </a:cxn>
              <a:cxn ang="0">
                <a:pos x="T8" y="T9"/>
              </a:cxn>
            </a:cxnLst>
            <a:rect l="0" t="0" r="r" b="b"/>
            <a:pathLst>
              <a:path w="1347" h="986">
                <a:moveTo>
                  <a:pt x="1279" y="919"/>
                </a:moveTo>
                <a:cubicBezTo>
                  <a:pt x="1211" y="986"/>
                  <a:pt x="121" y="974"/>
                  <a:pt x="65" y="919"/>
                </a:cubicBezTo>
                <a:cubicBezTo>
                  <a:pt x="9" y="863"/>
                  <a:pt x="0" y="128"/>
                  <a:pt x="65" y="64"/>
                </a:cubicBezTo>
                <a:cubicBezTo>
                  <a:pt x="130" y="0"/>
                  <a:pt x="1217" y="3"/>
                  <a:pt x="1279" y="64"/>
                </a:cubicBezTo>
                <a:cubicBezTo>
                  <a:pt x="1341" y="125"/>
                  <a:pt x="1347" y="852"/>
                  <a:pt x="1279" y="919"/>
                </a:cubicBezTo>
                <a:close/>
              </a:path>
            </a:pathLst>
          </a:custGeom>
          <a:solidFill>
            <a:srgbClr val="FFFFFF"/>
          </a:solidFill>
          <a:ln>
            <a:noFill/>
          </a:ln>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2" name="Título 1"/>
          <p:cNvSpPr>
            <a:spLocks noGrp="1"/>
          </p:cNvSpPr>
          <p:nvPr>
            <p:ph type="title"/>
          </p:nvPr>
        </p:nvSpPr>
        <p:spPr/>
        <p:txBody>
          <a:bodyPr rtlCol="0" anchor="b"/>
          <a:lstStyle>
            <a:lvl1pPr rtl="0">
              <a:defRPr sz="3200"/>
            </a:lvl1pPr>
          </a:lstStyle>
          <a:p>
            <a:pPr rtl="0"/>
            <a:r>
              <a:rPr lang="es-ES" noProof="0"/>
              <a:t>Haga clic para modificar el estilo de título del patrón</a:t>
            </a:r>
            <a:endParaRPr lang="es-ES" noProof="0" dirty="0"/>
          </a:p>
        </p:txBody>
      </p:sp>
      <p:sp>
        <p:nvSpPr>
          <p:cNvPr id="12" name="Marcador de posición de imagen 11" descr="Marcador de posición vacío para agregar una imagen. Haga clic en el marcador de posición y seleccione la imagen que desee agregar"/>
          <p:cNvSpPr>
            <a:spLocks noGrp="1"/>
          </p:cNvSpPr>
          <p:nvPr>
            <p:ph type="pic" idx="1"/>
          </p:nvPr>
        </p:nvSpPr>
        <p:spPr>
          <a:xfrm>
            <a:off x="1006022" y="1874520"/>
            <a:ext cx="5193089" cy="2937510"/>
          </a:xfrm>
          <a:custGeom>
            <a:avLst/>
            <a:gdLst>
              <a:gd name="connsiteX0" fmla="*/ 2531359 w 5066932"/>
              <a:gd name="connsiteY0" fmla="*/ 21 h 2945784"/>
              <a:gd name="connsiteX1" fmla="*/ 4878015 w 5066932"/>
              <a:gd name="connsiteY1" fmla="*/ 145719 h 2945784"/>
              <a:gd name="connsiteX2" fmla="*/ 4878015 w 5066932"/>
              <a:gd name="connsiteY2" fmla="*/ 2803241 h 2945784"/>
              <a:gd name="connsiteX3" fmla="*/ 175988 w 5066932"/>
              <a:gd name="connsiteY3" fmla="*/ 2803241 h 2945784"/>
              <a:gd name="connsiteX4" fmla="*/ 175988 w 5066932"/>
              <a:gd name="connsiteY4" fmla="*/ 145719 h 2945784"/>
              <a:gd name="connsiteX5" fmla="*/ 2531359 w 5066932"/>
              <a:gd name="connsiteY5" fmla="*/ 21 h 2945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6932" h="2945784">
                <a:moveTo>
                  <a:pt x="2531359" y="21"/>
                </a:moveTo>
                <a:cubicBezTo>
                  <a:pt x="3645379" y="1187"/>
                  <a:pt x="4757946" y="50918"/>
                  <a:pt x="4878015" y="145719"/>
                </a:cubicBezTo>
                <a:cubicBezTo>
                  <a:pt x="5118151" y="335320"/>
                  <a:pt x="5141390" y="2594991"/>
                  <a:pt x="4878015" y="2803241"/>
                </a:cubicBezTo>
                <a:cubicBezTo>
                  <a:pt x="4614639" y="3011491"/>
                  <a:pt x="392886" y="2974193"/>
                  <a:pt x="175988" y="2803241"/>
                </a:cubicBezTo>
                <a:cubicBezTo>
                  <a:pt x="-40909" y="2629181"/>
                  <a:pt x="-75768" y="344644"/>
                  <a:pt x="175988" y="145719"/>
                </a:cubicBezTo>
                <a:cubicBezTo>
                  <a:pt x="301866" y="46256"/>
                  <a:pt x="1417339" y="-1144"/>
                  <a:pt x="2531359" y="21"/>
                </a:cubicBezTo>
                <a:close/>
              </a:path>
            </a:pathLst>
          </a:custGeom>
          <a:solidFill>
            <a:schemeClr val="accent2">
              <a:lumMod val="20000"/>
              <a:lumOff val="80000"/>
            </a:schemeClr>
          </a:solidFill>
        </p:spPr>
        <p:txBody>
          <a:bodyPr wrap="square" tIns="365760" rtlCol="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endParaRPr lang="es-ES" noProof="0" dirty="0"/>
          </a:p>
        </p:txBody>
      </p:sp>
      <p:sp>
        <p:nvSpPr>
          <p:cNvPr id="4" name="Marcador de posición de texto 3"/>
          <p:cNvSpPr>
            <a:spLocks noGrp="1"/>
          </p:cNvSpPr>
          <p:nvPr>
            <p:ph type="body" sz="half" idx="2"/>
          </p:nvPr>
        </p:nvSpPr>
        <p:spPr>
          <a:xfrm>
            <a:off x="7010400" y="2245995"/>
            <a:ext cx="3657600" cy="2194560"/>
          </a:xfrm>
        </p:spPr>
        <p:txBody>
          <a:bodyPr rtlCol="0">
            <a:normAutofit/>
          </a:bodyPr>
          <a:lstStyle>
            <a:lvl1pPr marL="0" indent="0" rtl="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6" name="Marcador de pie de página 5"/>
          <p:cNvSpPr>
            <a:spLocks noGrp="1"/>
          </p:cNvSpPr>
          <p:nvPr>
            <p:ph type="ftr" sz="quarter" idx="11"/>
          </p:nvPr>
        </p:nvSpPr>
        <p:spPr/>
        <p:txBody>
          <a:bodyPr rtlCol="0"/>
          <a:lstStyle/>
          <a:p>
            <a:pPr rtl="0"/>
            <a:r>
              <a:rPr lang="es-ES" noProof="0" dirty="0"/>
              <a:t>Agregar un pie de página</a:t>
            </a:r>
          </a:p>
        </p:txBody>
      </p:sp>
      <p:sp>
        <p:nvSpPr>
          <p:cNvPr id="5" name="Marcador de fecha 4"/>
          <p:cNvSpPr>
            <a:spLocks noGrp="1"/>
          </p:cNvSpPr>
          <p:nvPr>
            <p:ph type="dt" sz="half" idx="10"/>
          </p:nvPr>
        </p:nvSpPr>
        <p:spPr/>
        <p:txBody>
          <a:bodyPr rtlCol="0"/>
          <a:lstStyle/>
          <a:p>
            <a:pPr rtl="0"/>
            <a:fld id="{ADD700C6-E75F-4D68-A30E-3C7F7C317FC4}" type="datetime1">
              <a:rPr lang="es-ES" noProof="0" smtClean="0"/>
              <a:t>06/10/2022</a:t>
            </a:fld>
            <a:endParaRPr lang="es-ES" noProof="0" dirty="0"/>
          </a:p>
        </p:txBody>
      </p:sp>
      <p:sp>
        <p:nvSpPr>
          <p:cNvPr id="7" name="Marcador de número de diapositiva 6"/>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Tree>
    <p:extLst>
      <p:ext uri="{BB962C8B-B14F-4D97-AF65-F5344CB8AC3E}">
        <p14:creationId xmlns:p14="http://schemas.microsoft.com/office/powerpoint/2010/main" val="65131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n 6"/>
          <p:cNvPicPr>
            <a:picLocks noChangeAspect="1"/>
          </p:cNvPicPr>
          <p:nvPr userDrawn="1"/>
        </p:nvPicPr>
        <p:blipFill rotWithShape="1">
          <a:blip r:embed="rId16" cstate="print">
            <a:extLst>
              <a:ext uri="{28A0092B-C50C-407E-A947-70E740481C1C}">
                <a14:useLocalDpi xmlns:a14="http://schemas.microsoft.com/office/drawing/2010/main" val="0"/>
              </a:ext>
            </a:extLst>
          </a:blip>
          <a:srcRect l="525" t="511" r="525" b="2999"/>
          <a:stretch/>
        </p:blipFill>
        <p:spPr>
          <a:xfrm>
            <a:off x="0" y="0"/>
            <a:ext cx="12188826" cy="6858000"/>
          </a:xfrm>
          <a:prstGeom prst="rect">
            <a:avLst/>
          </a:prstGeom>
        </p:spPr>
      </p:pic>
      <p:sp>
        <p:nvSpPr>
          <p:cNvPr id="2" name="Marcador de título 1"/>
          <p:cNvSpPr>
            <a:spLocks noGrp="1"/>
          </p:cNvSpPr>
          <p:nvPr>
            <p:ph type="title"/>
          </p:nvPr>
        </p:nvSpPr>
        <p:spPr>
          <a:xfrm>
            <a:off x="838200" y="365126"/>
            <a:ext cx="9829800" cy="1082674"/>
          </a:xfrm>
          <a:prstGeom prst="rect">
            <a:avLst/>
          </a:prstGeom>
        </p:spPr>
        <p:txBody>
          <a:bodyPr vert="horz" lIns="91440" tIns="45720" rIns="91440" bIns="45720" rtlCol="0" anchor="b">
            <a:normAutofit/>
          </a:bodyPr>
          <a:lstStyle/>
          <a:p>
            <a:pPr rtl="0"/>
            <a:r>
              <a:rPr lang="es-ES" noProof="0" dirty="0"/>
              <a:t>Haga clic para modificar el estilo de título del patrón</a:t>
            </a:r>
          </a:p>
        </p:txBody>
      </p:sp>
      <p:sp>
        <p:nvSpPr>
          <p:cNvPr id="3" name="Marcador de posición de texto 2"/>
          <p:cNvSpPr>
            <a:spLocks noGrp="1"/>
          </p:cNvSpPr>
          <p:nvPr>
            <p:ph type="body" idx="1"/>
          </p:nvPr>
        </p:nvSpPr>
        <p:spPr>
          <a:xfrm>
            <a:off x="1524000" y="1828800"/>
            <a:ext cx="9144000" cy="3474720"/>
          </a:xfrm>
          <a:prstGeom prst="rect">
            <a:avLst/>
          </a:prstGeom>
        </p:spPr>
        <p:txBody>
          <a:bodyPr vert="horz" lIns="91440" tIns="45720" rIns="91440" bIns="45720" rtlCol="0">
            <a:normAutofit/>
          </a:bodyPr>
          <a:lstStyle/>
          <a:p>
            <a:pPr lvl="0" rtl="0"/>
            <a:r>
              <a:rPr lang="es-ES" noProof="0" dirty="0"/>
              <a:t>Editar el estilo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5" name="Marcador de pie de página 4"/>
          <p:cNvSpPr>
            <a:spLocks noGrp="1"/>
          </p:cNvSpPr>
          <p:nvPr>
            <p:ph type="ftr" sz="quarter" idx="3"/>
          </p:nvPr>
        </p:nvSpPr>
        <p:spPr>
          <a:xfrm>
            <a:off x="2209800" y="6416675"/>
            <a:ext cx="4572000" cy="365125"/>
          </a:xfrm>
          <a:prstGeom prst="rect">
            <a:avLst/>
          </a:prstGeom>
        </p:spPr>
        <p:txBody>
          <a:bodyPr vert="horz" lIns="91440" tIns="45720" rIns="91440" bIns="45720" rtlCol="0" anchor="ctr"/>
          <a:lstStyle>
            <a:lvl1pPr algn="l">
              <a:defRPr sz="1100">
                <a:solidFill>
                  <a:schemeClr val="tx1"/>
                </a:solidFill>
              </a:defRPr>
            </a:lvl1pPr>
          </a:lstStyle>
          <a:p>
            <a:pPr rtl="0"/>
            <a:r>
              <a:rPr lang="es-ES" noProof="0" dirty="0"/>
              <a:t>Agregar un pie de página</a:t>
            </a:r>
          </a:p>
        </p:txBody>
      </p:sp>
      <p:sp>
        <p:nvSpPr>
          <p:cNvPr id="4" name="Marcador de fecha 3"/>
          <p:cNvSpPr>
            <a:spLocks noGrp="1"/>
          </p:cNvSpPr>
          <p:nvPr>
            <p:ph type="dt" sz="half" idx="2"/>
          </p:nvPr>
        </p:nvSpPr>
        <p:spPr>
          <a:xfrm>
            <a:off x="7010400" y="6416675"/>
            <a:ext cx="1371600" cy="365125"/>
          </a:xfrm>
          <a:prstGeom prst="rect">
            <a:avLst/>
          </a:prstGeom>
        </p:spPr>
        <p:txBody>
          <a:bodyPr vert="horz" lIns="91440" tIns="45720" rIns="91440" bIns="45720" rtlCol="0" anchor="ctr"/>
          <a:lstStyle>
            <a:lvl1pPr algn="r">
              <a:defRPr sz="1100">
                <a:solidFill>
                  <a:schemeClr val="tx1"/>
                </a:solidFill>
              </a:defRPr>
            </a:lvl1pPr>
          </a:lstStyle>
          <a:p>
            <a:fld id="{A414C5AF-B895-40B7-9EF1-1A87E3FED2CF}" type="datetime1">
              <a:rPr lang="es-ES" noProof="0" smtClean="0"/>
              <a:t>06/10/2022</a:t>
            </a:fld>
            <a:endParaRPr lang="es-ES" noProof="0" dirty="0"/>
          </a:p>
        </p:txBody>
      </p:sp>
      <p:sp>
        <p:nvSpPr>
          <p:cNvPr id="6" name="Marcador de número de diapositiva 5"/>
          <p:cNvSpPr>
            <a:spLocks noGrp="1"/>
          </p:cNvSpPr>
          <p:nvPr>
            <p:ph type="sldNum" sz="quarter" idx="4"/>
          </p:nvPr>
        </p:nvSpPr>
        <p:spPr>
          <a:xfrm>
            <a:off x="8610600" y="6416675"/>
            <a:ext cx="838200" cy="365125"/>
          </a:xfrm>
          <a:prstGeom prst="rect">
            <a:avLst/>
          </a:prstGeom>
        </p:spPr>
        <p:txBody>
          <a:bodyPr vert="horz" lIns="91440" tIns="45720" rIns="91440" bIns="45720" rtlCol="0" anchor="ctr"/>
          <a:lstStyle>
            <a:lvl1pPr algn="r">
              <a:defRPr sz="1100">
                <a:solidFill>
                  <a:schemeClr val="tx1"/>
                </a:solidFill>
              </a:defRPr>
            </a:lvl1pPr>
          </a:lstStyle>
          <a:p>
            <a:pPr rtl="0"/>
            <a:fld id="{289D71E3-7D81-4C24-B9D8-6B108755C64C}" type="slidenum">
              <a:rPr lang="es-ES" noProof="0" smtClean="0"/>
              <a:pPr rtl="0"/>
              <a:t>‹Nº›</a:t>
            </a:fld>
            <a:endParaRPr lang="es-ES" noProof="0" dirty="0"/>
          </a:p>
        </p:txBody>
      </p:sp>
    </p:spTree>
    <p:extLst>
      <p:ext uri="{BB962C8B-B14F-4D97-AF65-F5344CB8AC3E}">
        <p14:creationId xmlns:p14="http://schemas.microsoft.com/office/powerpoint/2010/main" val="361654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2" r:id="rId11"/>
    <p:sldLayoutId id="2147483661" r:id="rId12"/>
    <p:sldLayoutId id="2147483658" r:id="rId13"/>
    <p:sldLayoutId id="214748365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rtlCol="0"/>
          <a:lstStyle/>
          <a:p>
            <a:pPr rtl="0"/>
            <a:r>
              <a:rPr lang="es-ES" dirty="0"/>
              <a:t>“Sujetos que intervienen en el derecho a la educación”</a:t>
            </a:r>
          </a:p>
        </p:txBody>
      </p:sp>
      <p:sp>
        <p:nvSpPr>
          <p:cNvPr id="3" name="Subtítulo 2"/>
          <p:cNvSpPr>
            <a:spLocks noGrp="1"/>
          </p:cNvSpPr>
          <p:nvPr>
            <p:ph type="subTitle" idx="1"/>
          </p:nvPr>
        </p:nvSpPr>
        <p:spPr/>
        <p:txBody>
          <a:bodyPr rtlCol="0"/>
          <a:lstStyle/>
          <a:p>
            <a:pPr rtl="0"/>
            <a:r>
              <a:rPr lang="es-ES" dirty="0"/>
              <a:t>Ley general de educación.</a:t>
            </a:r>
          </a:p>
        </p:txBody>
      </p:sp>
    </p:spTree>
    <p:extLst>
      <p:ext uri="{BB962C8B-B14F-4D97-AF65-F5344CB8AC3E}">
        <p14:creationId xmlns:p14="http://schemas.microsoft.com/office/powerpoint/2010/main" val="279804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7AAA54-2F7E-D2C0-29DD-E77021DD65A9}"/>
              </a:ext>
            </a:extLst>
          </p:cNvPr>
          <p:cNvSpPr>
            <a:spLocks noGrp="1"/>
          </p:cNvSpPr>
          <p:nvPr>
            <p:ph type="title"/>
          </p:nvPr>
        </p:nvSpPr>
        <p:spPr/>
        <p:txBody>
          <a:bodyPr/>
          <a:lstStyle/>
          <a:p>
            <a:pPr algn="ctr"/>
            <a:r>
              <a:rPr lang="es-MX" dirty="0"/>
              <a:t>Personal administrativo </a:t>
            </a:r>
          </a:p>
        </p:txBody>
      </p:sp>
      <p:sp>
        <p:nvSpPr>
          <p:cNvPr id="3" name="Marcador de contenido 2">
            <a:extLst>
              <a:ext uri="{FF2B5EF4-FFF2-40B4-BE49-F238E27FC236}">
                <a16:creationId xmlns:a16="http://schemas.microsoft.com/office/drawing/2014/main" id="{083A8CCE-4127-8D5B-400D-D55FC86AC8F7}"/>
              </a:ext>
            </a:extLst>
          </p:cNvPr>
          <p:cNvSpPr>
            <a:spLocks noGrp="1"/>
          </p:cNvSpPr>
          <p:nvPr>
            <p:ph idx="1"/>
          </p:nvPr>
        </p:nvSpPr>
        <p:spPr/>
        <p:txBody>
          <a:bodyPr>
            <a:normAutofit/>
          </a:bodyPr>
          <a:lstStyle/>
          <a:p>
            <a:pPr marL="0" indent="0" algn="ctr">
              <a:buNone/>
            </a:pPr>
            <a:r>
              <a:rPr lang="es-MX" sz="2400" i="0" dirty="0">
                <a:solidFill>
                  <a:schemeClr val="tx2">
                    <a:lumMod val="95000"/>
                    <a:lumOff val="5000"/>
                  </a:schemeClr>
                </a:solidFill>
                <a:effectLst/>
                <a:latin typeface="arial" panose="020B0604020202020204" pitchFamily="34" charset="0"/>
              </a:rPr>
              <a:t>Los administradores de escuela supervisan las tareas administrativas en una escuela, facultad u otra institución educativa. Garantizan que la organización funcione a la perfección y también gestionan instalaciones y personal.</a:t>
            </a:r>
            <a:endParaRPr lang="es-MX" sz="2400" dirty="0">
              <a:solidFill>
                <a:schemeClr val="tx2">
                  <a:lumMod val="95000"/>
                  <a:lumOff val="5000"/>
                </a:schemeClr>
              </a:solidFill>
            </a:endParaRPr>
          </a:p>
        </p:txBody>
      </p:sp>
    </p:spTree>
    <p:extLst>
      <p:ext uri="{BB962C8B-B14F-4D97-AF65-F5344CB8AC3E}">
        <p14:creationId xmlns:p14="http://schemas.microsoft.com/office/powerpoint/2010/main" val="1635070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401671-C283-E1F8-158A-EAB22CD989AF}"/>
              </a:ext>
            </a:extLst>
          </p:cNvPr>
          <p:cNvSpPr>
            <a:spLocks noGrp="1"/>
          </p:cNvSpPr>
          <p:nvPr>
            <p:ph type="title"/>
          </p:nvPr>
        </p:nvSpPr>
        <p:spPr/>
        <p:txBody>
          <a:bodyPr/>
          <a:lstStyle/>
          <a:p>
            <a:pPr algn="ctr"/>
            <a:r>
              <a:rPr lang="es-MX" dirty="0"/>
              <a:t>Auxiliar de la docencia </a:t>
            </a:r>
          </a:p>
        </p:txBody>
      </p:sp>
      <p:sp>
        <p:nvSpPr>
          <p:cNvPr id="3" name="Marcador de contenido 2">
            <a:extLst>
              <a:ext uri="{FF2B5EF4-FFF2-40B4-BE49-F238E27FC236}">
                <a16:creationId xmlns:a16="http://schemas.microsoft.com/office/drawing/2014/main" id="{2421F25C-01CA-EB05-696A-C72DF6441FE0}"/>
              </a:ext>
            </a:extLst>
          </p:cNvPr>
          <p:cNvSpPr>
            <a:spLocks noGrp="1"/>
          </p:cNvSpPr>
          <p:nvPr>
            <p:ph idx="1"/>
          </p:nvPr>
        </p:nvSpPr>
        <p:spPr/>
        <p:txBody>
          <a:bodyPr>
            <a:normAutofit/>
          </a:bodyPr>
          <a:lstStyle/>
          <a:p>
            <a:pPr marL="0" indent="0" algn="ctr">
              <a:buNone/>
            </a:pPr>
            <a:r>
              <a:rPr lang="es-MX" sz="2800" i="0" dirty="0">
                <a:solidFill>
                  <a:schemeClr val="tx2">
                    <a:lumMod val="95000"/>
                    <a:lumOff val="5000"/>
                  </a:schemeClr>
                </a:solidFill>
                <a:effectLst/>
                <a:latin typeface="arial" panose="020B0604020202020204" pitchFamily="34" charset="0"/>
              </a:rPr>
              <a:t>Ayudar a los maestros a crear planes de estudios. Trabajar con grupos reducidos de alumnos para mejorar su proceso de aprendizaje. Asegurarse de que el aula esté limpia y sea segura.</a:t>
            </a:r>
            <a:endParaRPr lang="es-MX" sz="2800" dirty="0">
              <a:solidFill>
                <a:schemeClr val="tx2">
                  <a:lumMod val="95000"/>
                  <a:lumOff val="5000"/>
                </a:schemeClr>
              </a:solidFill>
            </a:endParaRPr>
          </a:p>
        </p:txBody>
      </p:sp>
    </p:spTree>
    <p:extLst>
      <p:ext uri="{BB962C8B-B14F-4D97-AF65-F5344CB8AC3E}">
        <p14:creationId xmlns:p14="http://schemas.microsoft.com/office/powerpoint/2010/main" val="1948573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4D865B-0AE6-B987-AFE3-A836259420B6}"/>
              </a:ext>
            </a:extLst>
          </p:cNvPr>
          <p:cNvSpPr>
            <a:spLocks noGrp="1"/>
          </p:cNvSpPr>
          <p:nvPr>
            <p:ph type="title"/>
          </p:nvPr>
        </p:nvSpPr>
        <p:spPr/>
        <p:txBody>
          <a:bodyPr/>
          <a:lstStyle/>
          <a:p>
            <a:pPr algn="ctr"/>
            <a:r>
              <a:rPr lang="es-MX" dirty="0"/>
              <a:t>profesionales de apoyo educativo </a:t>
            </a:r>
          </a:p>
        </p:txBody>
      </p:sp>
      <p:sp>
        <p:nvSpPr>
          <p:cNvPr id="3" name="Marcador de contenido 2">
            <a:extLst>
              <a:ext uri="{FF2B5EF4-FFF2-40B4-BE49-F238E27FC236}">
                <a16:creationId xmlns:a16="http://schemas.microsoft.com/office/drawing/2014/main" id="{8601838E-3C98-15F1-FFB4-8ACC720737B3}"/>
              </a:ext>
            </a:extLst>
          </p:cNvPr>
          <p:cNvSpPr>
            <a:spLocks noGrp="1"/>
          </p:cNvSpPr>
          <p:nvPr>
            <p:ph idx="1"/>
          </p:nvPr>
        </p:nvSpPr>
        <p:spPr/>
        <p:txBody>
          <a:bodyPr>
            <a:normAutofit/>
          </a:bodyPr>
          <a:lstStyle/>
          <a:p>
            <a:pPr marL="0" indent="0" algn="ctr">
              <a:buNone/>
            </a:pPr>
            <a:r>
              <a:rPr lang="es-MX" sz="2400" i="0" dirty="0">
                <a:solidFill>
                  <a:schemeClr val="tx2">
                    <a:lumMod val="95000"/>
                    <a:lumOff val="5000"/>
                  </a:schemeClr>
                </a:solidFill>
                <a:effectLst/>
                <a:latin typeface="arial" panose="020B0604020202020204" pitchFamily="34" charset="0"/>
              </a:rPr>
              <a:t>desarrolla una función fundamental en la promoción de la educación de calidad, procurando un entorno de aprendizaje seguro y positivo para todos/as los/as estudiantes, y asegurando que las escuelas y las instituciones educativas operan de manera efectiva.</a:t>
            </a:r>
            <a:endParaRPr lang="es-MX" sz="2400" dirty="0">
              <a:solidFill>
                <a:schemeClr val="tx2">
                  <a:lumMod val="95000"/>
                  <a:lumOff val="5000"/>
                </a:schemeClr>
              </a:solidFill>
            </a:endParaRPr>
          </a:p>
        </p:txBody>
      </p:sp>
    </p:spTree>
    <p:extLst>
      <p:ext uri="{BB962C8B-B14F-4D97-AF65-F5344CB8AC3E}">
        <p14:creationId xmlns:p14="http://schemas.microsoft.com/office/powerpoint/2010/main" val="513954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28B6C1-A82B-4A83-8D6F-B8D618B7B587}"/>
              </a:ext>
            </a:extLst>
          </p:cNvPr>
          <p:cNvSpPr>
            <a:spLocks noGrp="1"/>
          </p:cNvSpPr>
          <p:nvPr>
            <p:ph type="title"/>
          </p:nvPr>
        </p:nvSpPr>
        <p:spPr/>
        <p:txBody>
          <a:bodyPr/>
          <a:lstStyle/>
          <a:p>
            <a:pPr algn="ctr"/>
            <a:r>
              <a:rPr lang="es-MX" dirty="0"/>
              <a:t>Cooperadores escolares </a:t>
            </a:r>
          </a:p>
        </p:txBody>
      </p:sp>
      <p:sp>
        <p:nvSpPr>
          <p:cNvPr id="3" name="Marcador de contenido 2">
            <a:extLst>
              <a:ext uri="{FF2B5EF4-FFF2-40B4-BE49-F238E27FC236}">
                <a16:creationId xmlns:a16="http://schemas.microsoft.com/office/drawing/2014/main" id="{6F05D7A1-E5AF-BB27-84E7-218EFED4F9D3}"/>
              </a:ext>
            </a:extLst>
          </p:cNvPr>
          <p:cNvSpPr>
            <a:spLocks noGrp="1"/>
          </p:cNvSpPr>
          <p:nvPr>
            <p:ph idx="1"/>
          </p:nvPr>
        </p:nvSpPr>
        <p:spPr/>
        <p:txBody>
          <a:bodyPr>
            <a:normAutofit/>
          </a:bodyPr>
          <a:lstStyle/>
          <a:p>
            <a:pPr marL="0" indent="0" algn="ctr">
              <a:buNone/>
            </a:pPr>
            <a:r>
              <a:rPr lang="es-MX" sz="2800" i="0" dirty="0">
                <a:solidFill>
                  <a:schemeClr val="tx2">
                    <a:lumMod val="95000"/>
                    <a:lumOff val="5000"/>
                  </a:schemeClr>
                </a:solidFill>
                <a:effectLst/>
                <a:latin typeface="arial" panose="020B0604020202020204" pitchFamily="34" charset="0"/>
              </a:rPr>
              <a:t>Garantiza la participación de las familias y de la comunidad educativa en las instituciones escolares en general a través de las cooperadoras escolares, a fin de colaborar en el proceso educativo de alumnos y alumnas.</a:t>
            </a:r>
            <a:endParaRPr lang="es-MX" sz="2800" dirty="0">
              <a:solidFill>
                <a:schemeClr val="tx2">
                  <a:lumMod val="95000"/>
                  <a:lumOff val="5000"/>
                </a:schemeClr>
              </a:solidFill>
            </a:endParaRPr>
          </a:p>
        </p:txBody>
      </p:sp>
    </p:spTree>
    <p:extLst>
      <p:ext uri="{BB962C8B-B14F-4D97-AF65-F5344CB8AC3E}">
        <p14:creationId xmlns:p14="http://schemas.microsoft.com/office/powerpoint/2010/main" val="3538799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11624" y="14604"/>
            <a:ext cx="7315200" cy="2751584"/>
          </a:xfrm>
        </p:spPr>
        <p:txBody>
          <a:bodyPr rtlCol="0">
            <a:normAutofit/>
          </a:bodyPr>
          <a:lstStyle/>
          <a:p>
            <a:pPr algn="ctr" rtl="0"/>
            <a:r>
              <a:rPr lang="es-ES" dirty="0"/>
              <a:t>Presentado por:</a:t>
            </a:r>
            <a:br>
              <a:rPr lang="es-ES" dirty="0"/>
            </a:br>
            <a:r>
              <a:rPr lang="es-ES" sz="3200" dirty="0"/>
              <a:t>Abril Alejandra Ortiz de la Rosa.</a:t>
            </a:r>
            <a:br>
              <a:rPr lang="es-ES" sz="3200" dirty="0"/>
            </a:br>
            <a:r>
              <a:rPr lang="es-ES" sz="3200" dirty="0"/>
              <a:t>Karen </a:t>
            </a:r>
            <a:r>
              <a:rPr lang="es-ES" sz="3200" dirty="0" err="1"/>
              <a:t>Alheli</a:t>
            </a:r>
            <a:r>
              <a:rPr lang="es-ES" sz="3200" dirty="0"/>
              <a:t> Aguilar Pérez.</a:t>
            </a:r>
            <a:br>
              <a:rPr lang="es-ES" sz="3200" dirty="0"/>
            </a:br>
            <a:r>
              <a:rPr lang="es-ES" sz="3200" dirty="0" err="1"/>
              <a:t>Madelyn</a:t>
            </a:r>
            <a:r>
              <a:rPr lang="es-ES" sz="3200" dirty="0"/>
              <a:t> López Alvizo </a:t>
            </a:r>
            <a:br>
              <a:rPr lang="es-ES" sz="3200" dirty="0"/>
            </a:br>
            <a:r>
              <a:rPr lang="es-ES" sz="3200" dirty="0"/>
              <a:t>Melissa Guadalupe Hernández </a:t>
            </a:r>
            <a:r>
              <a:rPr lang="es-ES" sz="3200" dirty="0" err="1"/>
              <a:t>Gonzalez</a:t>
            </a:r>
            <a:r>
              <a:rPr lang="es-ES" sz="3200" dirty="0"/>
              <a:t>. </a:t>
            </a:r>
            <a:endParaRPr lang="es-ES" dirty="0"/>
          </a:p>
        </p:txBody>
      </p:sp>
    </p:spTree>
    <p:extLst>
      <p:ext uri="{BB962C8B-B14F-4D97-AF65-F5344CB8AC3E}">
        <p14:creationId xmlns:p14="http://schemas.microsoft.com/office/powerpoint/2010/main" val="684342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algn="ctr" rtl="0"/>
            <a:r>
              <a:rPr lang="es-ES" dirty="0"/>
              <a:t>¿Quién es el sujeto en la educación? </a:t>
            </a:r>
          </a:p>
        </p:txBody>
      </p:sp>
      <p:sp>
        <p:nvSpPr>
          <p:cNvPr id="3" name="Marcador de contenido 2"/>
          <p:cNvSpPr>
            <a:spLocks noGrp="1"/>
          </p:cNvSpPr>
          <p:nvPr>
            <p:ph idx="1"/>
          </p:nvPr>
        </p:nvSpPr>
        <p:spPr/>
        <p:txBody>
          <a:bodyPr rtlCol="0">
            <a:normAutofit/>
          </a:bodyPr>
          <a:lstStyle/>
          <a:p>
            <a:pPr rtl="0"/>
            <a:r>
              <a:rPr lang="es-MX" sz="2800" i="0" dirty="0">
                <a:solidFill>
                  <a:schemeClr val="tx2"/>
                </a:solidFill>
                <a:effectLst/>
                <a:latin typeface="arial" panose="020B0604020202020204" pitchFamily="34" charset="0"/>
              </a:rPr>
              <a:t>Se suele llamar sujeto de la educación al individuo que va a ser educado o al que se le va a enseñar.</a:t>
            </a:r>
            <a:endParaRPr lang="es-ES" sz="2800" dirty="0">
              <a:solidFill>
                <a:schemeClr val="tx2"/>
              </a:solidFill>
            </a:endParaRPr>
          </a:p>
        </p:txBody>
      </p:sp>
    </p:spTree>
    <p:extLst>
      <p:ext uri="{BB962C8B-B14F-4D97-AF65-F5344CB8AC3E}">
        <p14:creationId xmlns:p14="http://schemas.microsoft.com/office/powerpoint/2010/main" val="220033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dirty="0"/>
              <a:t>Los sujetos dentro de la educación:</a:t>
            </a:r>
          </a:p>
        </p:txBody>
      </p:sp>
      <p:sp>
        <p:nvSpPr>
          <p:cNvPr id="3" name="Marcador de contenido 2"/>
          <p:cNvSpPr>
            <a:spLocks noGrp="1"/>
          </p:cNvSpPr>
          <p:nvPr>
            <p:ph sz="half" idx="1"/>
          </p:nvPr>
        </p:nvSpPr>
        <p:spPr/>
        <p:txBody>
          <a:bodyPr rtlCol="0"/>
          <a:lstStyle/>
          <a:p>
            <a:pPr>
              <a:buClr>
                <a:schemeClr val="tx2"/>
              </a:buClr>
            </a:pPr>
            <a:r>
              <a:rPr lang="es-ES" dirty="0"/>
              <a:t>Alumnos/as.</a:t>
            </a:r>
          </a:p>
          <a:p>
            <a:pPr>
              <a:buClr>
                <a:schemeClr val="tx2"/>
              </a:buClr>
            </a:pPr>
            <a:r>
              <a:rPr lang="es-ES" dirty="0"/>
              <a:t>Docentes. </a:t>
            </a:r>
          </a:p>
          <a:p>
            <a:pPr>
              <a:buClr>
                <a:schemeClr val="tx2"/>
              </a:buClr>
            </a:pPr>
            <a:r>
              <a:rPr lang="es-ES" dirty="0"/>
              <a:t>Directivos. </a:t>
            </a:r>
          </a:p>
          <a:p>
            <a:pPr>
              <a:buClr>
                <a:schemeClr val="tx2"/>
              </a:buClr>
            </a:pPr>
            <a:r>
              <a:rPr lang="es-ES" dirty="0"/>
              <a:t>Padres, madres y/o tutores/as.</a:t>
            </a:r>
          </a:p>
          <a:p>
            <a:pPr>
              <a:buClr>
                <a:schemeClr val="tx2"/>
              </a:buClr>
            </a:pPr>
            <a:r>
              <a:rPr lang="es-ES" dirty="0"/>
              <a:t>Ex alumnos/as.</a:t>
            </a:r>
          </a:p>
          <a:p>
            <a:pPr>
              <a:buClr>
                <a:schemeClr val="tx2"/>
              </a:buClr>
            </a:pPr>
            <a:r>
              <a:rPr lang="es-ES" dirty="0"/>
              <a:t>Personal administrativo. </a:t>
            </a:r>
          </a:p>
          <a:p>
            <a:pPr>
              <a:buClr>
                <a:schemeClr val="tx2"/>
              </a:buClr>
            </a:pPr>
            <a:r>
              <a:rPr lang="es-ES" dirty="0"/>
              <a:t>Auxiliar de la docencia.</a:t>
            </a:r>
          </a:p>
          <a:p>
            <a:pPr>
              <a:buClr>
                <a:schemeClr val="tx2"/>
              </a:buClr>
            </a:pPr>
            <a:endParaRPr lang="es-ES" dirty="0"/>
          </a:p>
        </p:txBody>
      </p:sp>
      <p:sp>
        <p:nvSpPr>
          <p:cNvPr id="4" name="Marcador de contenido 3"/>
          <p:cNvSpPr>
            <a:spLocks noGrp="1"/>
          </p:cNvSpPr>
          <p:nvPr>
            <p:ph sz="half" idx="2"/>
          </p:nvPr>
        </p:nvSpPr>
        <p:spPr/>
        <p:txBody>
          <a:bodyPr rtlCol="0"/>
          <a:lstStyle/>
          <a:p>
            <a:pPr rtl="0"/>
            <a:r>
              <a:rPr lang="es-ES" dirty="0"/>
              <a:t>Profesionales de los equipos de apoyo que garantizan el carácter integral de la educación. </a:t>
            </a:r>
          </a:p>
          <a:p>
            <a:pPr rtl="0"/>
            <a:r>
              <a:rPr lang="es-ES" dirty="0"/>
              <a:t>Cooperadores escolares. </a:t>
            </a:r>
          </a:p>
        </p:txBody>
      </p:sp>
    </p:spTree>
    <p:extLst>
      <p:ext uri="{BB962C8B-B14F-4D97-AF65-F5344CB8AC3E}">
        <p14:creationId xmlns:p14="http://schemas.microsoft.com/office/powerpoint/2010/main" val="135999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5056" y="-11901"/>
            <a:ext cx="9829800" cy="1082674"/>
          </a:xfrm>
        </p:spPr>
        <p:txBody>
          <a:bodyPr rtlCol="0"/>
          <a:lstStyle/>
          <a:p>
            <a:pPr algn="ctr" rtl="0"/>
            <a:r>
              <a:rPr lang="es-ES" dirty="0"/>
              <a:t>Alumnos/as </a:t>
            </a:r>
          </a:p>
        </p:txBody>
      </p:sp>
      <p:sp>
        <p:nvSpPr>
          <p:cNvPr id="6" name="Marcador de contenido 5"/>
          <p:cNvSpPr>
            <a:spLocks noGrp="1"/>
          </p:cNvSpPr>
          <p:nvPr>
            <p:ph sz="quarter" idx="4"/>
          </p:nvPr>
        </p:nvSpPr>
        <p:spPr>
          <a:xfrm>
            <a:off x="1847528" y="1447800"/>
            <a:ext cx="7704856" cy="4717504"/>
          </a:xfrm>
        </p:spPr>
        <p:txBody>
          <a:bodyPr rtlCol="0">
            <a:normAutofit/>
          </a:bodyPr>
          <a:lstStyle/>
          <a:p>
            <a:pPr marL="0" indent="0" algn="ctr" rtl="0">
              <a:buNone/>
            </a:pPr>
            <a:r>
              <a:rPr lang="es-MX" sz="2400" i="0" dirty="0">
                <a:solidFill>
                  <a:schemeClr val="tx2"/>
                </a:solidFill>
                <a:effectLst/>
                <a:latin typeface="arial" panose="020B0604020202020204" pitchFamily="34" charset="0"/>
              </a:rPr>
              <a:t>Saber trabajar en equipo. Desarrollar autonomía, ser capaz de valerse por sí mismo. Tener empatía, flexibilidad, creatividad y responsabilidad. Poseer deseos de aprender.</a:t>
            </a:r>
            <a:endParaRPr lang="es-ES" sz="2400" dirty="0">
              <a:solidFill>
                <a:schemeClr val="tx2"/>
              </a:solidFill>
            </a:endParaRPr>
          </a:p>
        </p:txBody>
      </p:sp>
    </p:spTree>
    <p:extLst>
      <p:ext uri="{BB962C8B-B14F-4D97-AF65-F5344CB8AC3E}">
        <p14:creationId xmlns:p14="http://schemas.microsoft.com/office/powerpoint/2010/main" val="1457739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5400" y="0"/>
            <a:ext cx="9829800" cy="1082674"/>
          </a:xfrm>
        </p:spPr>
        <p:txBody>
          <a:bodyPr rtlCol="0"/>
          <a:lstStyle/>
          <a:p>
            <a:pPr algn="ctr" rtl="0"/>
            <a:r>
              <a:rPr lang="es-ES" dirty="0"/>
              <a:t>Docentes:</a:t>
            </a:r>
          </a:p>
        </p:txBody>
      </p:sp>
      <p:sp>
        <p:nvSpPr>
          <p:cNvPr id="3" name="CuadroTexto 2">
            <a:extLst>
              <a:ext uri="{FF2B5EF4-FFF2-40B4-BE49-F238E27FC236}">
                <a16:creationId xmlns:a16="http://schemas.microsoft.com/office/drawing/2014/main" id="{6FB6DA7E-1A70-8D49-7839-2828D8D2A734}"/>
              </a:ext>
            </a:extLst>
          </p:cNvPr>
          <p:cNvSpPr txBox="1"/>
          <p:nvPr/>
        </p:nvSpPr>
        <p:spPr>
          <a:xfrm>
            <a:off x="2063552" y="1268760"/>
            <a:ext cx="7632848" cy="2246769"/>
          </a:xfrm>
          <a:prstGeom prst="rect">
            <a:avLst/>
          </a:prstGeom>
          <a:noFill/>
        </p:spPr>
        <p:txBody>
          <a:bodyPr wrap="square" rtlCol="0">
            <a:spAutoFit/>
          </a:bodyPr>
          <a:lstStyle/>
          <a:p>
            <a:pPr algn="ctr"/>
            <a:r>
              <a:rPr lang="es-MX" sz="2800" i="0" dirty="0">
                <a:solidFill>
                  <a:schemeClr val="tx2"/>
                </a:solidFill>
                <a:effectLst/>
                <a:latin typeface="arial" panose="020B0604020202020204" pitchFamily="34" charset="0"/>
              </a:rPr>
              <a:t>El papel del docente es un guía, un mediador, una persona que va acompañando a los estudiantes para la construcción de conocimiento tanto de manera individual, como de forma colaborativa.</a:t>
            </a:r>
            <a:endParaRPr lang="es-MX" sz="2800" dirty="0">
              <a:solidFill>
                <a:schemeClr val="tx2"/>
              </a:solidFill>
            </a:endParaRPr>
          </a:p>
        </p:txBody>
      </p:sp>
    </p:spTree>
    <p:extLst>
      <p:ext uri="{BB962C8B-B14F-4D97-AF65-F5344CB8AC3E}">
        <p14:creationId xmlns:p14="http://schemas.microsoft.com/office/powerpoint/2010/main" val="3093572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E0B5CED-6B9F-213C-8C58-119CF1889DF8}"/>
              </a:ext>
            </a:extLst>
          </p:cNvPr>
          <p:cNvSpPr txBox="1"/>
          <p:nvPr/>
        </p:nvSpPr>
        <p:spPr>
          <a:xfrm>
            <a:off x="2351584" y="620688"/>
            <a:ext cx="7128792" cy="523220"/>
          </a:xfrm>
          <a:prstGeom prst="rect">
            <a:avLst/>
          </a:prstGeom>
          <a:noFill/>
        </p:spPr>
        <p:txBody>
          <a:bodyPr wrap="square" rtlCol="0">
            <a:spAutoFit/>
          </a:bodyPr>
          <a:lstStyle/>
          <a:p>
            <a:pPr algn="ctr"/>
            <a:r>
              <a:rPr lang="es-MX" sz="2800" dirty="0">
                <a:latin typeface="Times New Roman (Títulos)"/>
              </a:rPr>
              <a:t>Directivos</a:t>
            </a:r>
            <a:r>
              <a:rPr lang="es-MX" dirty="0"/>
              <a:t> </a:t>
            </a:r>
          </a:p>
        </p:txBody>
      </p:sp>
      <p:sp>
        <p:nvSpPr>
          <p:cNvPr id="3" name="CuadroTexto 2">
            <a:extLst>
              <a:ext uri="{FF2B5EF4-FFF2-40B4-BE49-F238E27FC236}">
                <a16:creationId xmlns:a16="http://schemas.microsoft.com/office/drawing/2014/main" id="{F27B4774-CB1C-CEF8-07E8-B84024FAA91E}"/>
              </a:ext>
            </a:extLst>
          </p:cNvPr>
          <p:cNvSpPr txBox="1"/>
          <p:nvPr/>
        </p:nvSpPr>
        <p:spPr>
          <a:xfrm>
            <a:off x="2207568" y="1412776"/>
            <a:ext cx="7272808" cy="2308324"/>
          </a:xfrm>
          <a:prstGeom prst="rect">
            <a:avLst/>
          </a:prstGeom>
          <a:noFill/>
        </p:spPr>
        <p:txBody>
          <a:bodyPr wrap="square" rtlCol="0">
            <a:spAutoFit/>
          </a:bodyPr>
          <a:lstStyle/>
          <a:p>
            <a:pPr algn="ctr"/>
            <a:r>
              <a:rPr lang="es-MX" sz="2400" i="0" dirty="0">
                <a:solidFill>
                  <a:schemeClr val="tx2">
                    <a:lumMod val="95000"/>
                    <a:lumOff val="5000"/>
                  </a:schemeClr>
                </a:solidFill>
                <a:effectLst/>
                <a:latin typeface="arial" panose="020B0604020202020204" pitchFamily="34" charset="0"/>
              </a:rPr>
              <a:t>El equipo directivo es el encargado de generar y sostener el clima, los recursos y los elementos necesarios para que la labor de los docentes pueda centrarse en la enseñanza. Se trata de lograr que la escuela como un todo tenga el foco y la energía puestos en que todos los alumnos aprendan.</a:t>
            </a:r>
            <a:endParaRPr lang="es-MX" sz="2400" dirty="0">
              <a:solidFill>
                <a:schemeClr val="tx2">
                  <a:lumMod val="95000"/>
                  <a:lumOff val="5000"/>
                </a:schemeClr>
              </a:solidFill>
            </a:endParaRPr>
          </a:p>
        </p:txBody>
      </p:sp>
    </p:spTree>
    <p:extLst>
      <p:ext uri="{BB962C8B-B14F-4D97-AF65-F5344CB8AC3E}">
        <p14:creationId xmlns:p14="http://schemas.microsoft.com/office/powerpoint/2010/main" val="1875010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34E912-D04E-FAA2-3CDC-F17DEE36D01C}"/>
              </a:ext>
            </a:extLst>
          </p:cNvPr>
          <p:cNvSpPr>
            <a:spLocks noGrp="1"/>
          </p:cNvSpPr>
          <p:nvPr>
            <p:ph type="title"/>
          </p:nvPr>
        </p:nvSpPr>
        <p:spPr/>
        <p:txBody>
          <a:bodyPr/>
          <a:lstStyle/>
          <a:p>
            <a:pPr algn="ctr"/>
            <a:r>
              <a:rPr lang="es-MX" dirty="0"/>
              <a:t>Padres, madres y/o tutores/as</a:t>
            </a:r>
          </a:p>
        </p:txBody>
      </p:sp>
      <p:sp>
        <p:nvSpPr>
          <p:cNvPr id="3" name="Marcador de contenido 2">
            <a:extLst>
              <a:ext uri="{FF2B5EF4-FFF2-40B4-BE49-F238E27FC236}">
                <a16:creationId xmlns:a16="http://schemas.microsoft.com/office/drawing/2014/main" id="{4162208C-ECC9-8C43-0EE9-9A04B3E50795}"/>
              </a:ext>
            </a:extLst>
          </p:cNvPr>
          <p:cNvSpPr>
            <a:spLocks noGrp="1"/>
          </p:cNvSpPr>
          <p:nvPr>
            <p:ph idx="1"/>
          </p:nvPr>
        </p:nvSpPr>
        <p:spPr/>
        <p:txBody>
          <a:bodyPr>
            <a:normAutofit/>
          </a:bodyPr>
          <a:lstStyle/>
          <a:p>
            <a:pPr marL="0" indent="0" algn="ctr">
              <a:buNone/>
            </a:pPr>
            <a:r>
              <a:rPr lang="es-MX" sz="2400" i="0" dirty="0">
                <a:solidFill>
                  <a:schemeClr val="tx2">
                    <a:lumMod val="95000"/>
                    <a:lumOff val="5000"/>
                  </a:schemeClr>
                </a:solidFill>
                <a:effectLst/>
                <a:latin typeface="arial" panose="020B0604020202020204" pitchFamily="34" charset="0"/>
              </a:rPr>
              <a:t>Los padres deben compartir con los profesores responsabilidades como la transmisión de normas, valores, costumbres, etc. Con los padres empieza la socialización de los niños, por eso es importante que la transmisión de valores de todo tipo sea algo muy cercano para ellos.</a:t>
            </a:r>
            <a:endParaRPr lang="es-MX" sz="2400" dirty="0">
              <a:solidFill>
                <a:schemeClr val="tx2">
                  <a:lumMod val="95000"/>
                  <a:lumOff val="5000"/>
                </a:schemeClr>
              </a:solidFill>
            </a:endParaRPr>
          </a:p>
        </p:txBody>
      </p:sp>
    </p:spTree>
    <p:extLst>
      <p:ext uri="{BB962C8B-B14F-4D97-AF65-F5344CB8AC3E}">
        <p14:creationId xmlns:p14="http://schemas.microsoft.com/office/powerpoint/2010/main" val="59646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2A8856-A37F-716D-0EDE-3F21B7536618}"/>
              </a:ext>
            </a:extLst>
          </p:cNvPr>
          <p:cNvSpPr>
            <a:spLocks noGrp="1"/>
          </p:cNvSpPr>
          <p:nvPr>
            <p:ph type="title"/>
          </p:nvPr>
        </p:nvSpPr>
        <p:spPr/>
        <p:txBody>
          <a:bodyPr/>
          <a:lstStyle/>
          <a:p>
            <a:pPr algn="ctr"/>
            <a:r>
              <a:rPr lang="es-MX" dirty="0"/>
              <a:t>Ex alumnos /as</a:t>
            </a:r>
          </a:p>
        </p:txBody>
      </p:sp>
      <p:sp>
        <p:nvSpPr>
          <p:cNvPr id="3" name="Marcador de contenido 2">
            <a:extLst>
              <a:ext uri="{FF2B5EF4-FFF2-40B4-BE49-F238E27FC236}">
                <a16:creationId xmlns:a16="http://schemas.microsoft.com/office/drawing/2014/main" id="{6B27E2CF-346C-D34B-79EA-AB25F7C64F38}"/>
              </a:ext>
            </a:extLst>
          </p:cNvPr>
          <p:cNvSpPr>
            <a:spLocks noGrp="1"/>
          </p:cNvSpPr>
          <p:nvPr>
            <p:ph idx="1"/>
          </p:nvPr>
        </p:nvSpPr>
        <p:spPr/>
        <p:txBody>
          <a:bodyPr/>
          <a:lstStyle/>
          <a:p>
            <a:pPr marL="0" indent="0" algn="ctr">
              <a:buNone/>
            </a:pPr>
            <a:r>
              <a:rPr lang="es-MX" b="0" i="0" dirty="0">
                <a:solidFill>
                  <a:srgbClr val="BDC1C6"/>
                </a:solidFill>
                <a:effectLst/>
                <a:latin typeface="arial" panose="020B0604020202020204" pitchFamily="34" charset="0"/>
              </a:rPr>
              <a:t> </a:t>
            </a:r>
            <a:r>
              <a:rPr lang="es-MX" sz="2400" b="0" dirty="0">
                <a:solidFill>
                  <a:schemeClr val="tx2">
                    <a:lumMod val="95000"/>
                    <a:lumOff val="5000"/>
                  </a:schemeClr>
                </a:solidFill>
                <a:latin typeface="arial" panose="020B0604020202020204" pitchFamily="34" charset="0"/>
              </a:rPr>
              <a:t>L</a:t>
            </a:r>
            <a:r>
              <a:rPr lang="es-MX" sz="2400" i="0" dirty="0">
                <a:solidFill>
                  <a:schemeClr val="tx2">
                    <a:lumMod val="95000"/>
                    <a:lumOff val="5000"/>
                  </a:schemeClr>
                </a:solidFill>
                <a:effectLst/>
                <a:latin typeface="arial" panose="020B0604020202020204" pitchFamily="34" charset="0"/>
              </a:rPr>
              <a:t>os egresados pueden reconocer su importancia tanto como personas que pasaron por la Educación Superior, como profesionales que se han enganchado a una actividad laborar en la sociedad, llámese empleado, empleador, emprendedor y/o independiente.</a:t>
            </a:r>
            <a:endParaRPr lang="es-MX" sz="2400" dirty="0">
              <a:solidFill>
                <a:schemeClr val="tx2">
                  <a:lumMod val="95000"/>
                  <a:lumOff val="5000"/>
                </a:schemeClr>
              </a:solidFill>
            </a:endParaRPr>
          </a:p>
        </p:txBody>
      </p:sp>
    </p:spTree>
    <p:extLst>
      <p:ext uri="{BB962C8B-B14F-4D97-AF65-F5344CB8AC3E}">
        <p14:creationId xmlns:p14="http://schemas.microsoft.com/office/powerpoint/2010/main" val="102061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miguitos 16x9">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3247122_TF03896101.potx" id="{54DDF90D-4D8C-4C0B-8E7A-27FE1D9E818D}" vid="{D83EF4BC-2653-47A8-9905-60BE1DC3223F}"/>
    </a:ext>
  </a:extLst>
</a:theme>
</file>

<file path=ppt/theme/theme2.xml><?xml version="1.0" encoding="utf-8"?>
<a:theme xmlns:a="http://schemas.openxmlformats.org/drawingml/2006/main" name="Tema de Office">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A15C6C-6BB6-4DB6-B7D6-7F14EAB2CC5C}">
  <ds:schemaRefs>
    <ds:schemaRef ds:uri="40262f94-9f35-4ac3-9a90-690165a166b7"/>
    <ds:schemaRef ds:uri="http://purl.org/dc/dcmitype/"/>
    <ds:schemaRef ds:uri="http://purl.org/dc/terms/"/>
    <ds:schemaRef ds:uri="http://purl.org/dc/elements/1.1/"/>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a4f35948-e619-41b3-aa29-22878b09cfd2"/>
    <ds:schemaRef ds:uri="http://schemas.microsoft.com/office/2006/metadata/properties"/>
  </ds:schemaRefs>
</ds:datastoreItem>
</file>

<file path=customXml/itemProps2.xml><?xml version="1.0" encoding="utf-8"?>
<ds:datastoreItem xmlns:ds="http://schemas.openxmlformats.org/officeDocument/2006/customXml" ds:itemID="{9EDF6667-B669-49A4-BBE6-2132BA71C0C7}">
  <ds:schemaRefs>
    <ds:schemaRef ds:uri="http://schemas.microsoft.com/sharepoint/v3/contenttype/forms"/>
  </ds:schemaRefs>
</ds:datastoreItem>
</file>

<file path=customXml/itemProps3.xml><?xml version="1.0" encoding="utf-8"?>
<ds:datastoreItem xmlns:ds="http://schemas.openxmlformats.org/officeDocument/2006/customXml" ds:itemID="{4A369AEE-D726-45B1-ACA9-0D6048C368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Presentación educativa de niños en el patio de la escuela (álbum panorámico)</Template>
  <TotalTime>6568</TotalTime>
  <Words>528</Words>
  <Application>Microsoft Office PowerPoint</Application>
  <PresentationFormat>Panorámica</PresentationFormat>
  <Paragraphs>40</Paragraphs>
  <Slides>13</Slides>
  <Notes>7</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arial</vt:lpstr>
      <vt:lpstr>Times New Roman</vt:lpstr>
      <vt:lpstr>Times New Roman (Títulos)</vt:lpstr>
      <vt:lpstr>Amiguitos 16x9</vt:lpstr>
      <vt:lpstr>“Sujetos que intervienen en el derecho a la educación”</vt:lpstr>
      <vt:lpstr>Presentado por: Abril Alejandra Ortiz de la Rosa. Karen Alheli Aguilar Pérez. Madelyn López Alvizo  Melissa Guadalupe Hernández Gonzalez. </vt:lpstr>
      <vt:lpstr>¿Quién es el sujeto en la educación? </vt:lpstr>
      <vt:lpstr>Los sujetos dentro de la educación:</vt:lpstr>
      <vt:lpstr>Alumnos/as </vt:lpstr>
      <vt:lpstr>Docentes:</vt:lpstr>
      <vt:lpstr>Presentación de PowerPoint</vt:lpstr>
      <vt:lpstr>Padres, madres y/o tutores/as</vt:lpstr>
      <vt:lpstr>Ex alumnos /as</vt:lpstr>
      <vt:lpstr>Personal administrativo </vt:lpstr>
      <vt:lpstr>Auxiliar de la docencia </vt:lpstr>
      <vt:lpstr>profesionales de apoyo educativo </vt:lpstr>
      <vt:lpstr>Cooperadores escolares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“Sujetos que intervienen en el derecho a la educación”</dc:title>
  <dc:creator>MELISSA GUADALUPE HERNANDEZ� GONZALEZ</dc:creator>
  <cp:keywords/>
  <cp:lastModifiedBy>MELISSA GUADALUPE HERNANDEZ� GONZALEZ</cp:lastModifiedBy>
  <cp:revision>1</cp:revision>
  <dcterms:created xsi:type="dcterms:W3CDTF">2022-10-06T13:50:58Z</dcterms:created>
  <dcterms:modified xsi:type="dcterms:W3CDTF">2022-10-11T03:19:07Z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TC038961019991</vt:lpwstr>
  </property>
  <property fmtid="{D5CDD505-2E9C-101B-9397-08002B2CF9AE}" pid="3" name="ContentTypeId">
    <vt:lpwstr>0x010100AA3F7D94069FF64A86F7DFF56D60E3BE</vt:lpwstr>
  </property>
</Properties>
</file>