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8" autoAdjust="0"/>
    <p:restoredTop sz="94660"/>
  </p:normalViewPr>
  <p:slideViewPr>
    <p:cSldViewPr snapToGrid="0">
      <p:cViewPr>
        <p:scale>
          <a:sx n="60" d="100"/>
          <a:sy n="60" d="100"/>
        </p:scale>
        <p:origin x="30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CE5FA-504C-7C22-ABA9-E2BE66F9C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77972D-D676-6AB8-880E-9EB233078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52B330-0C57-11E3-0E44-93087FA42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8E55F4-8592-84E1-BF01-C0987652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AF254C-3D5A-72E6-470F-A2336089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21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631FB-D925-55B8-88F8-B36E2A418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AA9B6C-EBB6-CD50-54FD-95C92CCE7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51B544-6889-A791-C54C-BE42DF4CB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CA5368-8B1A-E7FA-35D3-895BC07F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9B8918-F817-C74C-6C48-0F603523D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52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41608F-274E-A797-8F36-3E05F82FDA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5637BF-6F4D-E359-E85B-B845F67D3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2B16CD-6D41-A251-22E1-AF3EC69B2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4E726E-6023-A323-97A7-A85BF3417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8EC30D-8D10-4DA9-6734-221B0A5E3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278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39AE2-4F2E-C6D5-808C-A2732263B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2A47C0-5E53-65F2-9851-5CF9795FC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B4A30C-6732-DBB2-3902-77C40092F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25E68A-246F-7871-90B3-B7C4B7E8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7DB007-A06F-C96B-E65F-49461757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148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2EA57-DAEB-29F8-26C6-AABCAF095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FDE6B7-F2A9-B97E-E297-1B8A0F620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4BD002-AC9C-CB73-B74B-BC8D5C284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9EA58E-E9B0-BE1E-D8CF-82B1C53D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5B4D2-D62B-1E4F-9D20-A64A496B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34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14A27-54D2-9A7C-4D59-E5D75F0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7E5736-6D93-315A-1E70-C8CE0F2A6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1B4F4D-ABF8-0A7C-D584-FBCA143A2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C0357D-56CC-9210-F7F5-2612CD38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C8D606-8B67-BDED-3DE7-52FB3EDD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47B457-1F9B-64AD-1525-A03E90515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30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20A48-6539-DFE9-6212-9967A982D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291065-D9D0-0E3E-CCB5-8371533F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419634-7D7E-4584-7389-067DC7F15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774DE5-26F8-10CF-37EF-360A68DB3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DAFE53-D101-CFB0-59E4-E6E6AE8AB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071F816-1FA5-9C50-1A97-F7378B4EF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AEE8FAB-8880-EC36-745E-86BB02023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EBFEBE3-AD95-11FD-ABE2-18B87568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183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C6EC5-947E-DEB7-CF2A-7DD34471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1AE9F4-9739-DFA6-B513-F5CD11C6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555CB2-66FF-001E-11D8-56BD37FC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409733-480F-6582-C8EE-3656B752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90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D8E382-4183-C2FB-7432-B451651CD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FDED19-AC9D-F175-9DD4-AA63D532B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1602E8-1A2F-8D3C-6360-9A0ACED0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08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4B897-6F0B-3DB6-63C0-ED6891634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F8FECD-A804-6639-448D-142C89A97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2516F7-6F38-BC9F-54FD-5E6E79243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36D5CC-C576-1574-A164-69EDE910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5EB45B-C13C-C169-3F08-030279228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21A0F1-1959-0AA2-B396-2FC8B888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62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73DD4-3B24-5542-0170-38BEBDE6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9CEF52-22B4-ACB5-5885-BB640ADDD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F5C793-F7E6-BD2F-76C9-E520B7520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7D428F-9BE9-1519-4CE9-0D0B0F6E1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D4C4B6-F4C8-48A3-2C76-C5B236EEE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F5C0C6-556F-7C8D-A31E-E0FB1D43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676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tx2">
                <a:lumMod val="20000"/>
                <a:lumOff val="80000"/>
              </a:scheme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112C1A-2DA9-9161-BC9D-75959DC4F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40121E-A6C4-7942-4DA0-3D925212D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8638B3-4E8B-33D7-46BB-2C235054B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B971B-12AB-49B4-8A8E-530F1D17FBDD}" type="datetimeFigureOut">
              <a:rPr lang="es-MX" smtClean="0"/>
              <a:t>13/10/2022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BC4C4D-8458-B869-F4F5-F2294E6A4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5EE27D-09B4-8496-5DD0-5AC3A0999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538C-640D-4E24-BFD9-FBDCED654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23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06F84A69-711C-CD68-0D90-7CC22343F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1041400"/>
            <a:ext cx="9144000" cy="2387600"/>
          </a:xfrm>
          <a:noFill/>
        </p:spPr>
        <p:txBody>
          <a:bodyPr>
            <a:normAutofit fontScale="90000"/>
          </a:bodyPr>
          <a:lstStyle/>
          <a:p>
            <a:r>
              <a:rPr lang="es-MX" sz="5300" dirty="0">
                <a:latin typeface="AR CENA" panose="02000000000000000000" pitchFamily="2" charset="0"/>
              </a:rPr>
              <a:t>ESCUELA NORMAL DE EDUCACION PREESCOLAR</a:t>
            </a:r>
            <a:br>
              <a:rPr lang="es-MX" sz="5300" dirty="0">
                <a:latin typeface="AR CENA" panose="02000000000000000000" pitchFamily="2" charset="0"/>
              </a:rPr>
            </a:br>
            <a:r>
              <a:rPr lang="es-MX" sz="5300" dirty="0">
                <a:latin typeface="AR CENA" panose="02000000000000000000" pitchFamily="2" charset="0"/>
              </a:rPr>
              <a:t>Licenciatura en Preescolar 2022-2023</a:t>
            </a:r>
            <a:br>
              <a:rPr lang="es-MX" sz="6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s-MX" dirty="0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FB37E92F-194E-8079-B253-BBB21EE5D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644743" cy="2798762"/>
          </a:xfrm>
        </p:spPr>
        <p:txBody>
          <a:bodyPr>
            <a:normAutofit/>
          </a:bodyPr>
          <a:lstStyle/>
          <a:p>
            <a:pPr algn="l"/>
            <a:r>
              <a:rPr lang="es-MX" sz="2800" dirty="0">
                <a:latin typeface="AR CENA" panose="02000000000000000000" pitchFamily="2" charset="0"/>
              </a:rPr>
              <a:t>Materia: Familia, escuela, comunidad y territorio</a:t>
            </a:r>
          </a:p>
          <a:p>
            <a:pPr algn="l"/>
            <a:r>
              <a:rPr lang="es-MX" sz="2800" dirty="0">
                <a:latin typeface="AR CENA" panose="02000000000000000000" pitchFamily="2" charset="0"/>
              </a:rPr>
              <a:t>Docente: Daniel Diaz Gutiérrez</a:t>
            </a:r>
          </a:p>
          <a:p>
            <a:pPr algn="l"/>
            <a:r>
              <a:rPr lang="es-MX" sz="2800" dirty="0">
                <a:latin typeface="AR CENA" panose="02000000000000000000" pitchFamily="2" charset="0"/>
              </a:rPr>
              <a:t>Fecha de entrega: 14/10/22</a:t>
            </a:r>
          </a:p>
          <a:p>
            <a:pPr algn="l"/>
            <a:r>
              <a:rPr lang="es-MX" sz="2800" dirty="0">
                <a:latin typeface="AR CENA" panose="02000000000000000000" pitchFamily="2" charset="0"/>
              </a:rPr>
              <a:t>Rico Núñez Genis Yaretzi 1°A</a:t>
            </a:r>
          </a:p>
          <a:p>
            <a:pPr algn="l"/>
            <a:r>
              <a:rPr lang="es-MX" sz="2800" dirty="0">
                <a:latin typeface="AR CENA" panose="02000000000000000000" pitchFamily="2" charset="0"/>
              </a:rPr>
              <a:t>No. De lista:26</a:t>
            </a:r>
          </a:p>
          <a:p>
            <a:endParaRPr lang="es-MX" sz="2400" dirty="0">
              <a:solidFill>
                <a:srgbClr val="CC3300"/>
              </a:solidFill>
            </a:endParaRPr>
          </a:p>
          <a:p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D5121FE-1EDE-387E-3CDC-8593CD65D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794" y="457200"/>
            <a:ext cx="2097206" cy="20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5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E1D20-5B57-4E17-A65E-546C6C5D8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 descr="Texto, Carta&#10;&#10;Descripción generada automáticamente">
            <a:extLst>
              <a:ext uri="{FF2B5EF4-FFF2-40B4-BE49-F238E27FC236}">
                <a16:creationId xmlns:a16="http://schemas.microsoft.com/office/drawing/2014/main" id="{6ACDFFC2-1F6E-0DA0-AA61-AA1334128D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4730" r="-1321" b="48009"/>
          <a:stretch/>
        </p:blipFill>
        <p:spPr>
          <a:xfrm>
            <a:off x="314328" y="365125"/>
            <a:ext cx="11572872" cy="5581880"/>
          </a:xfrm>
        </p:spPr>
      </p:pic>
    </p:spTree>
    <p:extLst>
      <p:ext uri="{BB962C8B-B14F-4D97-AF65-F5344CB8AC3E}">
        <p14:creationId xmlns:p14="http://schemas.microsoft.com/office/powerpoint/2010/main" val="415615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Texto, Carta&#10;&#10;Descripción generada automáticamente">
            <a:extLst>
              <a:ext uri="{FF2B5EF4-FFF2-40B4-BE49-F238E27FC236}">
                <a16:creationId xmlns:a16="http://schemas.microsoft.com/office/drawing/2014/main" id="{6685461B-6B2B-C4B1-DD88-5C9BA2BB6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91"/>
          <a:stretch/>
        </p:blipFill>
        <p:spPr>
          <a:xfrm>
            <a:off x="834189" y="210349"/>
            <a:ext cx="10860505" cy="6437301"/>
          </a:xfrm>
        </p:spPr>
      </p:pic>
    </p:spTree>
    <p:extLst>
      <p:ext uri="{BB962C8B-B14F-4D97-AF65-F5344CB8AC3E}">
        <p14:creationId xmlns:p14="http://schemas.microsoft.com/office/powerpoint/2010/main" val="2168979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Texto, Carta&#10;&#10;Descripción generada automáticamente">
            <a:extLst>
              <a:ext uri="{FF2B5EF4-FFF2-40B4-BE49-F238E27FC236}">
                <a16:creationId xmlns:a16="http://schemas.microsoft.com/office/drawing/2014/main" id="{A49A5BE8-E94B-1414-9660-FD913B0388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168" y="87844"/>
            <a:ext cx="4996820" cy="6553588"/>
          </a:xfrm>
        </p:spPr>
      </p:pic>
    </p:spTree>
    <p:extLst>
      <p:ext uri="{BB962C8B-B14F-4D97-AF65-F5344CB8AC3E}">
        <p14:creationId xmlns:p14="http://schemas.microsoft.com/office/powerpoint/2010/main" val="1256619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43</Words>
  <Application>Microsoft Office PowerPoint</Application>
  <PresentationFormat>Panorámica</PresentationFormat>
  <Paragraphs>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 CENA</vt:lpstr>
      <vt:lpstr>Arial</vt:lpstr>
      <vt:lpstr>Calibri</vt:lpstr>
      <vt:lpstr>Calibri Light</vt:lpstr>
      <vt:lpstr>Tema de Office</vt:lpstr>
      <vt:lpstr>ESCUELA NORMAL DE EDUCACION PREESCOLAR Licenciatura en Preescolar 2022-2023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 Licenciatura en Preescolar 2022-2023 </dc:title>
  <dc:creator>GENIS YARETZI RICO NUÑEZ</dc:creator>
  <cp:lastModifiedBy>GENIS YARETZI RICO NUÑEZ</cp:lastModifiedBy>
  <cp:revision>1</cp:revision>
  <dcterms:created xsi:type="dcterms:W3CDTF">2022-10-14T01:08:13Z</dcterms:created>
  <dcterms:modified xsi:type="dcterms:W3CDTF">2022-10-14T01:21:23Z</dcterms:modified>
</cp:coreProperties>
</file>