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2" r:id="rId1"/>
  </p:sldMasterIdLst>
  <p:notesMasterIdLst>
    <p:notesMasterId r:id="rId5"/>
  </p:notesMasterIdLst>
  <p:sldIdLst>
    <p:sldId id="256" r:id="rId2"/>
    <p:sldId id="257" r:id="rId3"/>
    <p:sldId id="258" r:id="rId4"/>
  </p:sldIdLst>
  <p:sldSz cx="9144000" cy="5143500" type="screen16x9"/>
  <p:notesSz cx="6858000" cy="9144000"/>
  <p:embeddedFontLst>
    <p:embeddedFont>
      <p:font typeface="Eras Light ITC" panose="020B0402030504020804" pitchFamily="34" charset="0"/>
      <p:regular r:id="rId6"/>
    </p:embeddedFont>
    <p:embeddedFont>
      <p:font typeface="Exo 2" panose="020B0604020202020204" charset="0"/>
      <p:regular r:id="rId7"/>
      <p:bold r:id="rId8"/>
      <p:italic r:id="rId9"/>
      <p:boldItalic r:id="rId10"/>
    </p:embeddedFont>
    <p:embeddedFont>
      <p:font typeface="Fredoka One" panose="02000000000000000000" pitchFamily="2" charset="0"/>
      <p:regular r:id="rId11"/>
    </p:embeddedFont>
    <p:embeddedFont>
      <p:font typeface="Roboto Condensed Light" panose="02000000000000000000" pitchFamily="2" charset="0"/>
      <p:regular r:id="rId12"/>
      <p: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124EF-3C30-46C2-A0D7-037EDE755F41}" v="20" dt="2022-10-13T23:43:22.401"/>
  </p1510:revLst>
</p1510:revInfo>
</file>

<file path=ppt/tableStyles.xml><?xml version="1.0" encoding="utf-8"?>
<a:tblStyleLst xmlns:a="http://schemas.openxmlformats.org/drawingml/2006/main" def="{7D9AE185-FB3B-4750-AEFD-467E4CC0E513}">
  <a:tblStyle styleId="{7D9AE185-FB3B-4750-AEFD-467E4CC0E51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84"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viewProps" Target="viewProp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3"/>
        <p:cNvGrpSpPr/>
        <p:nvPr/>
      </p:nvGrpSpPr>
      <p:grpSpPr>
        <a:xfrm>
          <a:off x="0" y="0"/>
          <a:ext cx="0" cy="0"/>
          <a:chOff x="0" y="0"/>
          <a:chExt cx="0" cy="0"/>
        </a:xfrm>
      </p:grpSpPr>
      <p:sp>
        <p:nvSpPr>
          <p:cNvPr id="594" name="Google Shape;594;gcec4d270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5" name="Google Shape;595;gcec4d270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7"/>
        <p:cNvGrpSpPr/>
        <p:nvPr/>
      </p:nvGrpSpPr>
      <p:grpSpPr>
        <a:xfrm>
          <a:off x="0" y="0"/>
          <a:ext cx="0" cy="0"/>
          <a:chOff x="0" y="0"/>
          <a:chExt cx="0" cy="0"/>
        </a:xfrm>
      </p:grpSpPr>
      <p:sp>
        <p:nvSpPr>
          <p:cNvPr id="778" name="Google Shape;778;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9" name="Google Shape;779;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7"/>
        <p:cNvGrpSpPr/>
        <p:nvPr/>
      </p:nvGrpSpPr>
      <p:grpSpPr>
        <a:xfrm>
          <a:off x="0" y="0"/>
          <a:ext cx="0" cy="0"/>
          <a:chOff x="0" y="0"/>
          <a:chExt cx="0" cy="0"/>
        </a:xfrm>
      </p:grpSpPr>
      <p:sp>
        <p:nvSpPr>
          <p:cNvPr id="778" name="Google Shape;778;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9" name="Google Shape;779;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6067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891488" y="1556968"/>
            <a:ext cx="5361000" cy="1287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5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622575" y="3190600"/>
            <a:ext cx="3898800" cy="475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16"/>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2">
  <p:cSld name="TITLE_ONLY_2">
    <p:spTree>
      <p:nvGrpSpPr>
        <p:cNvPr id="1" name="Shape 517"/>
        <p:cNvGrpSpPr/>
        <p:nvPr/>
      </p:nvGrpSpPr>
      <p:grpSpPr>
        <a:xfrm>
          <a:off x="0" y="0"/>
          <a:ext cx="0" cy="0"/>
          <a:chOff x="0" y="0"/>
          <a:chExt cx="0" cy="0"/>
        </a:xfrm>
      </p:grpSpPr>
      <p:sp>
        <p:nvSpPr>
          <p:cNvPr id="518" name="Google Shape;518;p1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grpSp>
        <p:nvGrpSpPr>
          <p:cNvPr id="519" name="Google Shape;519;p13"/>
          <p:cNvGrpSpPr/>
          <p:nvPr/>
        </p:nvGrpSpPr>
        <p:grpSpPr>
          <a:xfrm rot="10800000" flipH="1">
            <a:off x="6691758" y="3468233"/>
            <a:ext cx="2862466" cy="1695774"/>
            <a:chOff x="238125" y="3383650"/>
            <a:chExt cx="1287775" cy="762900"/>
          </a:xfrm>
        </p:grpSpPr>
        <p:sp>
          <p:nvSpPr>
            <p:cNvPr id="520" name="Google Shape;520;p13"/>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3"/>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3"/>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3" name="Google Shape;523;p13"/>
          <p:cNvGrpSpPr/>
          <p:nvPr/>
        </p:nvGrpSpPr>
        <p:grpSpPr>
          <a:xfrm rot="-5400000" flipH="1">
            <a:off x="574720" y="-584584"/>
            <a:ext cx="1175451" cy="2324553"/>
            <a:chOff x="961675" y="1958725"/>
            <a:chExt cx="563225" cy="1113825"/>
          </a:xfrm>
        </p:grpSpPr>
        <p:sp>
          <p:nvSpPr>
            <p:cNvPr id="524" name="Google Shape;524;p13"/>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3"/>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6" name="Google Shape;526;p13"/>
          <p:cNvSpPr/>
          <p:nvPr/>
        </p:nvSpPr>
        <p:spPr>
          <a:xfrm>
            <a:off x="-152687" y="44629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7" name="Google Shape;527;p13"/>
          <p:cNvGrpSpPr/>
          <p:nvPr/>
        </p:nvGrpSpPr>
        <p:grpSpPr>
          <a:xfrm>
            <a:off x="-198288" y="1445825"/>
            <a:ext cx="475779" cy="475800"/>
            <a:chOff x="1460350" y="2402425"/>
            <a:chExt cx="208950" cy="208950"/>
          </a:xfrm>
        </p:grpSpPr>
        <p:sp>
          <p:nvSpPr>
            <p:cNvPr id="528" name="Google Shape;528;p1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1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1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3"/>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13"/>
          <p:cNvGrpSpPr/>
          <p:nvPr/>
        </p:nvGrpSpPr>
        <p:grpSpPr>
          <a:xfrm rot="3427705">
            <a:off x="3096928" y="4999029"/>
            <a:ext cx="340783" cy="340829"/>
            <a:chOff x="1460350" y="2402425"/>
            <a:chExt cx="208950" cy="208950"/>
          </a:xfrm>
        </p:grpSpPr>
        <p:sp>
          <p:nvSpPr>
            <p:cNvPr id="557" name="Google Shape;557;p13"/>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3"/>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3"/>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3"/>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3"/>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3"/>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3"/>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3"/>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3"/>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13"/>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3"/>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3"/>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3"/>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3"/>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3"/>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3"/>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13"/>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13"/>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3"/>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3"/>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3"/>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5" name="Google Shape;585;p13"/>
          <p:cNvSpPr/>
          <p:nvPr/>
        </p:nvSpPr>
        <p:spPr>
          <a:xfrm>
            <a:off x="8850715" y="93403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5433965" y="-189818"/>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grpSp>
        <p:nvGrpSpPr>
          <p:cNvPr id="12" name="Google Shape;12;p3"/>
          <p:cNvGrpSpPr/>
          <p:nvPr/>
        </p:nvGrpSpPr>
        <p:grpSpPr>
          <a:xfrm>
            <a:off x="4870108" y="630544"/>
            <a:ext cx="4112429" cy="3882309"/>
            <a:chOff x="4544101" y="322704"/>
            <a:chExt cx="4764719" cy="4498098"/>
          </a:xfrm>
        </p:grpSpPr>
        <p:sp>
          <p:nvSpPr>
            <p:cNvPr id="13" name="Google Shape;13;p3"/>
            <p:cNvSpPr/>
            <p:nvPr/>
          </p:nvSpPr>
          <p:spPr>
            <a:xfrm rot="-5400000">
              <a:off x="4868120" y="592796"/>
              <a:ext cx="3880390" cy="3390833"/>
            </a:xfrm>
            <a:custGeom>
              <a:avLst/>
              <a:gdLst/>
              <a:ahLst/>
              <a:cxnLst/>
              <a:rect l="l" t="t" r="r" b="b"/>
              <a:pathLst>
                <a:path w="46369" h="40519" extrusionOk="0">
                  <a:moveTo>
                    <a:pt x="35639" y="0"/>
                  </a:moveTo>
                  <a:lnTo>
                    <a:pt x="35135" y="20"/>
                  </a:lnTo>
                  <a:lnTo>
                    <a:pt x="34631" y="61"/>
                  </a:lnTo>
                  <a:lnTo>
                    <a:pt x="34126" y="121"/>
                  </a:lnTo>
                  <a:lnTo>
                    <a:pt x="33602" y="202"/>
                  </a:lnTo>
                  <a:lnTo>
                    <a:pt x="33098" y="303"/>
                  </a:lnTo>
                  <a:lnTo>
                    <a:pt x="32614" y="424"/>
                  </a:lnTo>
                  <a:lnTo>
                    <a:pt x="32110" y="565"/>
                  </a:lnTo>
                  <a:lnTo>
                    <a:pt x="31625" y="706"/>
                  </a:lnTo>
                  <a:lnTo>
                    <a:pt x="31141" y="887"/>
                  </a:lnTo>
                  <a:lnTo>
                    <a:pt x="30657" y="1089"/>
                  </a:lnTo>
                  <a:lnTo>
                    <a:pt x="30193" y="1291"/>
                  </a:lnTo>
                  <a:lnTo>
                    <a:pt x="29730" y="1513"/>
                  </a:lnTo>
                  <a:lnTo>
                    <a:pt x="29286" y="1755"/>
                  </a:lnTo>
                  <a:lnTo>
                    <a:pt x="28842" y="1997"/>
                  </a:lnTo>
                  <a:lnTo>
                    <a:pt x="27995" y="2602"/>
                  </a:lnTo>
                  <a:lnTo>
                    <a:pt x="27209" y="3126"/>
                  </a:lnTo>
                  <a:lnTo>
                    <a:pt x="26422" y="3590"/>
                  </a:lnTo>
                  <a:lnTo>
                    <a:pt x="25676" y="3993"/>
                  </a:lnTo>
                  <a:lnTo>
                    <a:pt x="24929" y="4336"/>
                  </a:lnTo>
                  <a:lnTo>
                    <a:pt x="24546" y="4498"/>
                  </a:lnTo>
                  <a:lnTo>
                    <a:pt x="24183" y="4639"/>
                  </a:lnTo>
                  <a:lnTo>
                    <a:pt x="23820" y="4760"/>
                  </a:lnTo>
                  <a:lnTo>
                    <a:pt x="23437" y="4861"/>
                  </a:lnTo>
                  <a:lnTo>
                    <a:pt x="22711" y="5062"/>
                  </a:lnTo>
                  <a:lnTo>
                    <a:pt x="21945" y="5204"/>
                  </a:lnTo>
                  <a:lnTo>
                    <a:pt x="21158" y="5304"/>
                  </a:lnTo>
                  <a:lnTo>
                    <a:pt x="20371" y="5365"/>
                  </a:lnTo>
                  <a:lnTo>
                    <a:pt x="19524" y="5405"/>
                  </a:lnTo>
                  <a:lnTo>
                    <a:pt x="17729" y="5405"/>
                  </a:lnTo>
                  <a:lnTo>
                    <a:pt x="16761" y="5365"/>
                  </a:lnTo>
                  <a:lnTo>
                    <a:pt x="15733" y="5304"/>
                  </a:lnTo>
                  <a:lnTo>
                    <a:pt x="15208" y="5284"/>
                  </a:lnTo>
                  <a:lnTo>
                    <a:pt x="14664" y="5284"/>
                  </a:lnTo>
                  <a:lnTo>
                    <a:pt x="14099" y="5345"/>
                  </a:lnTo>
                  <a:lnTo>
                    <a:pt x="13534" y="5405"/>
                  </a:lnTo>
                  <a:lnTo>
                    <a:pt x="12969" y="5506"/>
                  </a:lnTo>
                  <a:lnTo>
                    <a:pt x="12385" y="5627"/>
                  </a:lnTo>
                  <a:lnTo>
                    <a:pt x="11800" y="5788"/>
                  </a:lnTo>
                  <a:lnTo>
                    <a:pt x="11215" y="5970"/>
                  </a:lnTo>
                  <a:lnTo>
                    <a:pt x="10630" y="6172"/>
                  </a:lnTo>
                  <a:lnTo>
                    <a:pt x="10045" y="6414"/>
                  </a:lnTo>
                  <a:lnTo>
                    <a:pt x="9480" y="6676"/>
                  </a:lnTo>
                  <a:lnTo>
                    <a:pt x="8895" y="6958"/>
                  </a:lnTo>
                  <a:lnTo>
                    <a:pt x="8310" y="7281"/>
                  </a:lnTo>
                  <a:lnTo>
                    <a:pt x="7746" y="7624"/>
                  </a:lnTo>
                  <a:lnTo>
                    <a:pt x="7201" y="7987"/>
                  </a:lnTo>
                  <a:lnTo>
                    <a:pt x="6657" y="8370"/>
                  </a:lnTo>
                  <a:lnTo>
                    <a:pt x="6112" y="8794"/>
                  </a:lnTo>
                  <a:lnTo>
                    <a:pt x="5588" y="9237"/>
                  </a:lnTo>
                  <a:lnTo>
                    <a:pt x="5063" y="9681"/>
                  </a:lnTo>
                  <a:lnTo>
                    <a:pt x="4579" y="10185"/>
                  </a:lnTo>
                  <a:lnTo>
                    <a:pt x="4095" y="10689"/>
                  </a:lnTo>
                  <a:lnTo>
                    <a:pt x="3631" y="11214"/>
                  </a:lnTo>
                  <a:lnTo>
                    <a:pt x="3188" y="11779"/>
                  </a:lnTo>
                  <a:lnTo>
                    <a:pt x="2764" y="12343"/>
                  </a:lnTo>
                  <a:lnTo>
                    <a:pt x="2381" y="12948"/>
                  </a:lnTo>
                  <a:lnTo>
                    <a:pt x="1998" y="13574"/>
                  </a:lnTo>
                  <a:lnTo>
                    <a:pt x="1655" y="14199"/>
                  </a:lnTo>
                  <a:lnTo>
                    <a:pt x="1332" y="14864"/>
                  </a:lnTo>
                  <a:lnTo>
                    <a:pt x="1030" y="15550"/>
                  </a:lnTo>
                  <a:lnTo>
                    <a:pt x="767" y="16256"/>
                  </a:lnTo>
                  <a:lnTo>
                    <a:pt x="546" y="16962"/>
                  </a:lnTo>
                  <a:lnTo>
                    <a:pt x="344" y="17708"/>
                  </a:lnTo>
                  <a:lnTo>
                    <a:pt x="182" y="18454"/>
                  </a:lnTo>
                  <a:lnTo>
                    <a:pt x="82" y="19201"/>
                  </a:lnTo>
                  <a:lnTo>
                    <a:pt x="21" y="19947"/>
                  </a:lnTo>
                  <a:lnTo>
                    <a:pt x="1" y="20673"/>
                  </a:lnTo>
                  <a:lnTo>
                    <a:pt x="41" y="21379"/>
                  </a:lnTo>
                  <a:lnTo>
                    <a:pt x="102" y="22085"/>
                  </a:lnTo>
                  <a:lnTo>
                    <a:pt x="223" y="22791"/>
                  </a:lnTo>
                  <a:lnTo>
                    <a:pt x="384" y="23476"/>
                  </a:lnTo>
                  <a:lnTo>
                    <a:pt x="566" y="24142"/>
                  </a:lnTo>
                  <a:lnTo>
                    <a:pt x="808" y="24807"/>
                  </a:lnTo>
                  <a:lnTo>
                    <a:pt x="1070" y="25433"/>
                  </a:lnTo>
                  <a:lnTo>
                    <a:pt x="1352" y="26058"/>
                  </a:lnTo>
                  <a:lnTo>
                    <a:pt x="1695" y="26683"/>
                  </a:lnTo>
                  <a:lnTo>
                    <a:pt x="2038" y="27268"/>
                  </a:lnTo>
                  <a:lnTo>
                    <a:pt x="2441" y="27833"/>
                  </a:lnTo>
                  <a:lnTo>
                    <a:pt x="2845" y="28397"/>
                  </a:lnTo>
                  <a:lnTo>
                    <a:pt x="3288" y="28922"/>
                  </a:lnTo>
                  <a:lnTo>
                    <a:pt x="3752" y="29426"/>
                  </a:lnTo>
                  <a:lnTo>
                    <a:pt x="4236" y="29910"/>
                  </a:lnTo>
                  <a:lnTo>
                    <a:pt x="4741" y="30374"/>
                  </a:lnTo>
                  <a:lnTo>
                    <a:pt x="5265" y="30818"/>
                  </a:lnTo>
                  <a:lnTo>
                    <a:pt x="5810" y="31221"/>
                  </a:lnTo>
                  <a:lnTo>
                    <a:pt x="6354" y="31604"/>
                  </a:lnTo>
                  <a:lnTo>
                    <a:pt x="6939" y="31967"/>
                  </a:lnTo>
                  <a:lnTo>
                    <a:pt x="7524" y="32290"/>
                  </a:lnTo>
                  <a:lnTo>
                    <a:pt x="8109" y="32572"/>
                  </a:lnTo>
                  <a:lnTo>
                    <a:pt x="8714" y="32835"/>
                  </a:lnTo>
                  <a:lnTo>
                    <a:pt x="9319" y="33077"/>
                  </a:lnTo>
                  <a:lnTo>
                    <a:pt x="9944" y="33278"/>
                  </a:lnTo>
                  <a:lnTo>
                    <a:pt x="10569" y="33440"/>
                  </a:lnTo>
                  <a:lnTo>
                    <a:pt x="11195" y="33561"/>
                  </a:lnTo>
                  <a:lnTo>
                    <a:pt x="11820" y="33662"/>
                  </a:lnTo>
                  <a:lnTo>
                    <a:pt x="13292" y="33803"/>
                  </a:lnTo>
                  <a:lnTo>
                    <a:pt x="14704" y="33944"/>
                  </a:lnTo>
                  <a:lnTo>
                    <a:pt x="15390" y="34025"/>
                  </a:lnTo>
                  <a:lnTo>
                    <a:pt x="16055" y="34105"/>
                  </a:lnTo>
                  <a:lnTo>
                    <a:pt x="16701" y="34206"/>
                  </a:lnTo>
                  <a:lnTo>
                    <a:pt x="17326" y="34347"/>
                  </a:lnTo>
                  <a:lnTo>
                    <a:pt x="17931" y="34509"/>
                  </a:lnTo>
                  <a:lnTo>
                    <a:pt x="18496" y="34710"/>
                  </a:lnTo>
                  <a:lnTo>
                    <a:pt x="18778" y="34811"/>
                  </a:lnTo>
                  <a:lnTo>
                    <a:pt x="19040" y="34932"/>
                  </a:lnTo>
                  <a:lnTo>
                    <a:pt x="19302" y="35073"/>
                  </a:lnTo>
                  <a:lnTo>
                    <a:pt x="19565" y="35235"/>
                  </a:lnTo>
                  <a:lnTo>
                    <a:pt x="19807" y="35396"/>
                  </a:lnTo>
                  <a:lnTo>
                    <a:pt x="20028" y="35557"/>
                  </a:lnTo>
                  <a:lnTo>
                    <a:pt x="20271" y="35759"/>
                  </a:lnTo>
                  <a:lnTo>
                    <a:pt x="20472" y="35961"/>
                  </a:lnTo>
                  <a:lnTo>
                    <a:pt x="20674" y="36183"/>
                  </a:lnTo>
                  <a:lnTo>
                    <a:pt x="20876" y="36425"/>
                  </a:lnTo>
                  <a:lnTo>
                    <a:pt x="21077" y="36687"/>
                  </a:lnTo>
                  <a:lnTo>
                    <a:pt x="21239" y="36969"/>
                  </a:lnTo>
                  <a:lnTo>
                    <a:pt x="21541" y="37453"/>
                  </a:lnTo>
                  <a:lnTo>
                    <a:pt x="21864" y="37917"/>
                  </a:lnTo>
                  <a:lnTo>
                    <a:pt x="22207" y="38341"/>
                  </a:lnTo>
                  <a:lnTo>
                    <a:pt x="22570" y="38764"/>
                  </a:lnTo>
                  <a:lnTo>
                    <a:pt x="22953" y="39127"/>
                  </a:lnTo>
                  <a:lnTo>
                    <a:pt x="23356" y="39470"/>
                  </a:lnTo>
                  <a:lnTo>
                    <a:pt x="23558" y="39611"/>
                  </a:lnTo>
                  <a:lnTo>
                    <a:pt x="23780" y="39752"/>
                  </a:lnTo>
                  <a:lnTo>
                    <a:pt x="24002" y="39894"/>
                  </a:lnTo>
                  <a:lnTo>
                    <a:pt x="24224" y="40015"/>
                  </a:lnTo>
                  <a:lnTo>
                    <a:pt x="24466" y="40115"/>
                  </a:lnTo>
                  <a:lnTo>
                    <a:pt x="24728" y="40216"/>
                  </a:lnTo>
                  <a:lnTo>
                    <a:pt x="24970" y="40297"/>
                  </a:lnTo>
                  <a:lnTo>
                    <a:pt x="25232" y="40378"/>
                  </a:lnTo>
                  <a:lnTo>
                    <a:pt x="25514" y="40438"/>
                  </a:lnTo>
                  <a:lnTo>
                    <a:pt x="25797" y="40479"/>
                  </a:lnTo>
                  <a:lnTo>
                    <a:pt x="26079" y="40519"/>
                  </a:lnTo>
                  <a:lnTo>
                    <a:pt x="27007" y="40519"/>
                  </a:lnTo>
                  <a:lnTo>
                    <a:pt x="27330" y="40479"/>
                  </a:lnTo>
                  <a:lnTo>
                    <a:pt x="27672" y="40438"/>
                  </a:lnTo>
                  <a:lnTo>
                    <a:pt x="28015" y="40378"/>
                  </a:lnTo>
                  <a:lnTo>
                    <a:pt x="28378" y="40297"/>
                  </a:lnTo>
                  <a:lnTo>
                    <a:pt x="28741" y="40196"/>
                  </a:lnTo>
                  <a:lnTo>
                    <a:pt x="29125" y="40075"/>
                  </a:lnTo>
                  <a:lnTo>
                    <a:pt x="29810" y="39833"/>
                  </a:lnTo>
                  <a:lnTo>
                    <a:pt x="30456" y="39591"/>
                  </a:lnTo>
                  <a:lnTo>
                    <a:pt x="31061" y="39309"/>
                  </a:lnTo>
                  <a:lnTo>
                    <a:pt x="31646" y="39006"/>
                  </a:lnTo>
                  <a:lnTo>
                    <a:pt x="32210" y="38704"/>
                  </a:lnTo>
                  <a:lnTo>
                    <a:pt x="32715" y="38381"/>
                  </a:lnTo>
                  <a:lnTo>
                    <a:pt x="33219" y="38038"/>
                  </a:lnTo>
                  <a:lnTo>
                    <a:pt x="33683" y="37675"/>
                  </a:lnTo>
                  <a:lnTo>
                    <a:pt x="34126" y="37312"/>
                  </a:lnTo>
                  <a:lnTo>
                    <a:pt x="34530" y="36929"/>
                  </a:lnTo>
                  <a:lnTo>
                    <a:pt x="34913" y="36546"/>
                  </a:lnTo>
                  <a:lnTo>
                    <a:pt x="35296" y="36162"/>
                  </a:lnTo>
                  <a:lnTo>
                    <a:pt x="35639" y="35759"/>
                  </a:lnTo>
                  <a:lnTo>
                    <a:pt x="35962" y="35356"/>
                  </a:lnTo>
                  <a:lnTo>
                    <a:pt x="36264" y="34932"/>
                  </a:lnTo>
                  <a:lnTo>
                    <a:pt x="36547" y="34529"/>
                  </a:lnTo>
                  <a:lnTo>
                    <a:pt x="36809" y="34105"/>
                  </a:lnTo>
                  <a:lnTo>
                    <a:pt x="37051" y="33702"/>
                  </a:lnTo>
                  <a:lnTo>
                    <a:pt x="37293" y="33278"/>
                  </a:lnTo>
                  <a:lnTo>
                    <a:pt x="37515" y="32875"/>
                  </a:lnTo>
                  <a:lnTo>
                    <a:pt x="37918" y="32048"/>
                  </a:lnTo>
                  <a:lnTo>
                    <a:pt x="38281" y="31261"/>
                  </a:lnTo>
                  <a:lnTo>
                    <a:pt x="38604" y="30495"/>
                  </a:lnTo>
                  <a:lnTo>
                    <a:pt x="38886" y="29789"/>
                  </a:lnTo>
                  <a:lnTo>
                    <a:pt x="39169" y="29124"/>
                  </a:lnTo>
                  <a:lnTo>
                    <a:pt x="39431" y="28519"/>
                  </a:lnTo>
                  <a:lnTo>
                    <a:pt x="39713" y="27954"/>
                  </a:lnTo>
                  <a:lnTo>
                    <a:pt x="40016" y="27429"/>
                  </a:lnTo>
                  <a:lnTo>
                    <a:pt x="40338" y="26925"/>
                  </a:lnTo>
                  <a:lnTo>
                    <a:pt x="40681" y="26441"/>
                  </a:lnTo>
                  <a:lnTo>
                    <a:pt x="41044" y="25957"/>
                  </a:lnTo>
                  <a:lnTo>
                    <a:pt x="41407" y="25493"/>
                  </a:lnTo>
                  <a:lnTo>
                    <a:pt x="42154" y="24565"/>
                  </a:lnTo>
                  <a:lnTo>
                    <a:pt x="42920" y="23618"/>
                  </a:lnTo>
                  <a:lnTo>
                    <a:pt x="43283" y="23133"/>
                  </a:lnTo>
                  <a:lnTo>
                    <a:pt x="43646" y="22649"/>
                  </a:lnTo>
                  <a:lnTo>
                    <a:pt x="43989" y="22125"/>
                  </a:lnTo>
                  <a:lnTo>
                    <a:pt x="44312" y="21601"/>
                  </a:lnTo>
                  <a:lnTo>
                    <a:pt x="44614" y="21036"/>
                  </a:lnTo>
                  <a:lnTo>
                    <a:pt x="44896" y="20451"/>
                  </a:lnTo>
                  <a:lnTo>
                    <a:pt x="45159" y="19806"/>
                  </a:lnTo>
                  <a:lnTo>
                    <a:pt x="45421" y="19059"/>
                  </a:lnTo>
                  <a:lnTo>
                    <a:pt x="45663" y="18253"/>
                  </a:lnTo>
                  <a:lnTo>
                    <a:pt x="45885" y="17385"/>
                  </a:lnTo>
                  <a:lnTo>
                    <a:pt x="46066" y="16437"/>
                  </a:lnTo>
                  <a:lnTo>
                    <a:pt x="46147" y="15953"/>
                  </a:lnTo>
                  <a:lnTo>
                    <a:pt x="46207" y="15449"/>
                  </a:lnTo>
                  <a:lnTo>
                    <a:pt x="46268" y="14945"/>
                  </a:lnTo>
                  <a:lnTo>
                    <a:pt x="46308" y="14421"/>
                  </a:lnTo>
                  <a:lnTo>
                    <a:pt x="46349" y="13896"/>
                  </a:lnTo>
                  <a:lnTo>
                    <a:pt x="46369" y="13352"/>
                  </a:lnTo>
                  <a:lnTo>
                    <a:pt x="46369" y="12807"/>
                  </a:lnTo>
                  <a:lnTo>
                    <a:pt x="46349" y="12242"/>
                  </a:lnTo>
                  <a:lnTo>
                    <a:pt x="46308" y="11698"/>
                  </a:lnTo>
                  <a:lnTo>
                    <a:pt x="46268" y="11133"/>
                  </a:lnTo>
                  <a:lnTo>
                    <a:pt x="46187" y="10568"/>
                  </a:lnTo>
                  <a:lnTo>
                    <a:pt x="46107" y="10004"/>
                  </a:lnTo>
                  <a:lnTo>
                    <a:pt x="45986" y="9419"/>
                  </a:lnTo>
                  <a:lnTo>
                    <a:pt x="45844" y="8854"/>
                  </a:lnTo>
                  <a:lnTo>
                    <a:pt x="45703" y="8289"/>
                  </a:lnTo>
                  <a:lnTo>
                    <a:pt x="45522" y="7725"/>
                  </a:lnTo>
                  <a:lnTo>
                    <a:pt x="45300" y="7160"/>
                  </a:lnTo>
                  <a:lnTo>
                    <a:pt x="45078" y="6595"/>
                  </a:lnTo>
                  <a:lnTo>
                    <a:pt x="44816" y="6051"/>
                  </a:lnTo>
                  <a:lnTo>
                    <a:pt x="44533" y="5486"/>
                  </a:lnTo>
                  <a:lnTo>
                    <a:pt x="44231" y="4941"/>
                  </a:lnTo>
                  <a:lnTo>
                    <a:pt x="43888" y="4417"/>
                  </a:lnTo>
                  <a:lnTo>
                    <a:pt x="43505" y="3893"/>
                  </a:lnTo>
                  <a:lnTo>
                    <a:pt x="43122" y="3429"/>
                  </a:lnTo>
                  <a:lnTo>
                    <a:pt x="42738" y="2985"/>
                  </a:lnTo>
                  <a:lnTo>
                    <a:pt x="42335" y="2582"/>
                  </a:lnTo>
                  <a:lnTo>
                    <a:pt x="41912" y="2198"/>
                  </a:lnTo>
                  <a:lnTo>
                    <a:pt x="41468" y="1856"/>
                  </a:lnTo>
                  <a:lnTo>
                    <a:pt x="41024" y="1533"/>
                  </a:lnTo>
                  <a:lnTo>
                    <a:pt x="40560" y="1250"/>
                  </a:lnTo>
                  <a:lnTo>
                    <a:pt x="40096" y="1008"/>
                  </a:lnTo>
                  <a:lnTo>
                    <a:pt x="39632" y="787"/>
                  </a:lnTo>
                  <a:lnTo>
                    <a:pt x="39148" y="605"/>
                  </a:lnTo>
                  <a:lnTo>
                    <a:pt x="38664" y="444"/>
                  </a:lnTo>
                  <a:lnTo>
                    <a:pt x="38160" y="303"/>
                  </a:lnTo>
                  <a:lnTo>
                    <a:pt x="37676" y="182"/>
                  </a:lnTo>
                  <a:lnTo>
                    <a:pt x="37172" y="101"/>
                  </a:lnTo>
                  <a:lnTo>
                    <a:pt x="36668" y="40"/>
                  </a:lnTo>
                  <a:lnTo>
                    <a:pt x="36163" y="20"/>
                  </a:lnTo>
                  <a:lnTo>
                    <a:pt x="3563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p:nvPr/>
          </p:nvSpPr>
          <p:spPr>
            <a:xfrm rot="-5400000">
              <a:off x="4089190" y="777616"/>
              <a:ext cx="1694705" cy="784882"/>
            </a:xfrm>
            <a:custGeom>
              <a:avLst/>
              <a:gdLst/>
              <a:ahLst/>
              <a:cxnLst/>
              <a:rect l="l" t="t" r="r" b="b"/>
              <a:pathLst>
                <a:path w="20251" h="9379" extrusionOk="0">
                  <a:moveTo>
                    <a:pt x="12324" y="0"/>
                  </a:moveTo>
                  <a:lnTo>
                    <a:pt x="11679" y="20"/>
                  </a:lnTo>
                  <a:lnTo>
                    <a:pt x="11013" y="61"/>
                  </a:lnTo>
                  <a:lnTo>
                    <a:pt x="10327" y="141"/>
                  </a:lnTo>
                  <a:lnTo>
                    <a:pt x="9601" y="262"/>
                  </a:lnTo>
                  <a:lnTo>
                    <a:pt x="8835" y="424"/>
                  </a:lnTo>
                  <a:lnTo>
                    <a:pt x="8028" y="605"/>
                  </a:lnTo>
                  <a:lnTo>
                    <a:pt x="7625" y="726"/>
                  </a:lnTo>
                  <a:lnTo>
                    <a:pt x="7221" y="847"/>
                  </a:lnTo>
                  <a:lnTo>
                    <a:pt x="6495" y="1089"/>
                  </a:lnTo>
                  <a:lnTo>
                    <a:pt x="5830" y="1372"/>
                  </a:lnTo>
                  <a:lnTo>
                    <a:pt x="5204" y="1674"/>
                  </a:lnTo>
                  <a:lnTo>
                    <a:pt x="4640" y="1997"/>
                  </a:lnTo>
                  <a:lnTo>
                    <a:pt x="4115" y="2340"/>
                  </a:lnTo>
                  <a:lnTo>
                    <a:pt x="3651" y="2683"/>
                  </a:lnTo>
                  <a:lnTo>
                    <a:pt x="3228" y="3046"/>
                  </a:lnTo>
                  <a:lnTo>
                    <a:pt x="2825" y="3409"/>
                  </a:lnTo>
                  <a:lnTo>
                    <a:pt x="2482" y="3752"/>
                  </a:lnTo>
                  <a:lnTo>
                    <a:pt x="2159" y="4115"/>
                  </a:lnTo>
                  <a:lnTo>
                    <a:pt x="1856" y="4457"/>
                  </a:lnTo>
                  <a:lnTo>
                    <a:pt x="1332" y="5103"/>
                  </a:lnTo>
                  <a:lnTo>
                    <a:pt x="868" y="5688"/>
                  </a:lnTo>
                  <a:lnTo>
                    <a:pt x="606" y="6031"/>
                  </a:lnTo>
                  <a:lnTo>
                    <a:pt x="384" y="6353"/>
                  </a:lnTo>
                  <a:lnTo>
                    <a:pt x="223" y="6656"/>
                  </a:lnTo>
                  <a:lnTo>
                    <a:pt x="102" y="6938"/>
                  </a:lnTo>
                  <a:lnTo>
                    <a:pt x="41" y="7200"/>
                  </a:lnTo>
                  <a:lnTo>
                    <a:pt x="1" y="7422"/>
                  </a:lnTo>
                  <a:lnTo>
                    <a:pt x="21" y="7624"/>
                  </a:lnTo>
                  <a:lnTo>
                    <a:pt x="82" y="7805"/>
                  </a:lnTo>
                  <a:lnTo>
                    <a:pt x="162" y="7947"/>
                  </a:lnTo>
                  <a:lnTo>
                    <a:pt x="283" y="8047"/>
                  </a:lnTo>
                  <a:lnTo>
                    <a:pt x="445" y="8128"/>
                  </a:lnTo>
                  <a:lnTo>
                    <a:pt x="626" y="8168"/>
                  </a:lnTo>
                  <a:lnTo>
                    <a:pt x="828" y="8189"/>
                  </a:lnTo>
                  <a:lnTo>
                    <a:pt x="1070" y="8148"/>
                  </a:lnTo>
                  <a:lnTo>
                    <a:pt x="1312" y="8088"/>
                  </a:lnTo>
                  <a:lnTo>
                    <a:pt x="1594" y="7967"/>
                  </a:lnTo>
                  <a:lnTo>
                    <a:pt x="2542" y="7422"/>
                  </a:lnTo>
                  <a:lnTo>
                    <a:pt x="3450" y="6918"/>
                  </a:lnTo>
                  <a:lnTo>
                    <a:pt x="4357" y="6474"/>
                  </a:lnTo>
                  <a:lnTo>
                    <a:pt x="5204" y="6091"/>
                  </a:lnTo>
                  <a:lnTo>
                    <a:pt x="6052" y="5768"/>
                  </a:lnTo>
                  <a:lnTo>
                    <a:pt x="6858" y="5486"/>
                  </a:lnTo>
                  <a:lnTo>
                    <a:pt x="7645" y="5264"/>
                  </a:lnTo>
                  <a:lnTo>
                    <a:pt x="8411" y="5083"/>
                  </a:lnTo>
                  <a:lnTo>
                    <a:pt x="9158" y="4942"/>
                  </a:lnTo>
                  <a:lnTo>
                    <a:pt x="9884" y="4861"/>
                  </a:lnTo>
                  <a:lnTo>
                    <a:pt x="10590" y="4820"/>
                  </a:lnTo>
                  <a:lnTo>
                    <a:pt x="11275" y="4820"/>
                  </a:lnTo>
                  <a:lnTo>
                    <a:pt x="11941" y="4861"/>
                  </a:lnTo>
                  <a:lnTo>
                    <a:pt x="12606" y="4921"/>
                  </a:lnTo>
                  <a:lnTo>
                    <a:pt x="13232" y="5042"/>
                  </a:lnTo>
                  <a:lnTo>
                    <a:pt x="13857" y="5204"/>
                  </a:lnTo>
                  <a:lnTo>
                    <a:pt x="14159" y="5284"/>
                  </a:lnTo>
                  <a:lnTo>
                    <a:pt x="14442" y="5405"/>
                  </a:lnTo>
                  <a:lnTo>
                    <a:pt x="14724" y="5526"/>
                  </a:lnTo>
                  <a:lnTo>
                    <a:pt x="14986" y="5647"/>
                  </a:lnTo>
                  <a:lnTo>
                    <a:pt x="15248" y="5809"/>
                  </a:lnTo>
                  <a:lnTo>
                    <a:pt x="15491" y="5970"/>
                  </a:lnTo>
                  <a:lnTo>
                    <a:pt x="15975" y="6313"/>
                  </a:lnTo>
                  <a:lnTo>
                    <a:pt x="16398" y="6676"/>
                  </a:lnTo>
                  <a:lnTo>
                    <a:pt x="16801" y="7059"/>
                  </a:lnTo>
                  <a:lnTo>
                    <a:pt x="17185" y="7442"/>
                  </a:lnTo>
                  <a:lnTo>
                    <a:pt x="17528" y="7826"/>
                  </a:lnTo>
                  <a:lnTo>
                    <a:pt x="18133" y="8511"/>
                  </a:lnTo>
                  <a:lnTo>
                    <a:pt x="18415" y="8814"/>
                  </a:lnTo>
                  <a:lnTo>
                    <a:pt x="18677" y="9056"/>
                  </a:lnTo>
                  <a:lnTo>
                    <a:pt x="18899" y="9237"/>
                  </a:lnTo>
                  <a:lnTo>
                    <a:pt x="19020" y="9298"/>
                  </a:lnTo>
                  <a:lnTo>
                    <a:pt x="19141" y="9358"/>
                  </a:lnTo>
                  <a:lnTo>
                    <a:pt x="19242" y="9379"/>
                  </a:lnTo>
                  <a:lnTo>
                    <a:pt x="19363" y="9379"/>
                  </a:lnTo>
                  <a:lnTo>
                    <a:pt x="19464" y="9358"/>
                  </a:lnTo>
                  <a:lnTo>
                    <a:pt x="19565" y="9318"/>
                  </a:lnTo>
                  <a:lnTo>
                    <a:pt x="19665" y="9237"/>
                  </a:lnTo>
                  <a:lnTo>
                    <a:pt x="19746" y="9157"/>
                  </a:lnTo>
                  <a:lnTo>
                    <a:pt x="19847" y="9036"/>
                  </a:lnTo>
                  <a:lnTo>
                    <a:pt x="19928" y="8915"/>
                  </a:lnTo>
                  <a:lnTo>
                    <a:pt x="19988" y="8753"/>
                  </a:lnTo>
                  <a:lnTo>
                    <a:pt x="20049" y="8592"/>
                  </a:lnTo>
                  <a:lnTo>
                    <a:pt x="20109" y="8411"/>
                  </a:lnTo>
                  <a:lnTo>
                    <a:pt x="20149" y="8209"/>
                  </a:lnTo>
                  <a:lnTo>
                    <a:pt x="20230" y="7765"/>
                  </a:lnTo>
                  <a:lnTo>
                    <a:pt x="20250" y="7281"/>
                  </a:lnTo>
                  <a:lnTo>
                    <a:pt x="20230" y="6757"/>
                  </a:lnTo>
                  <a:lnTo>
                    <a:pt x="20170" y="6212"/>
                  </a:lnTo>
                  <a:lnTo>
                    <a:pt x="20049" y="5627"/>
                  </a:lnTo>
                  <a:lnTo>
                    <a:pt x="19968" y="5345"/>
                  </a:lnTo>
                  <a:lnTo>
                    <a:pt x="19887" y="5042"/>
                  </a:lnTo>
                  <a:lnTo>
                    <a:pt x="19766" y="4760"/>
                  </a:lnTo>
                  <a:lnTo>
                    <a:pt x="19665" y="4457"/>
                  </a:lnTo>
                  <a:lnTo>
                    <a:pt x="19524" y="4175"/>
                  </a:lnTo>
                  <a:lnTo>
                    <a:pt x="19363" y="3873"/>
                  </a:lnTo>
                  <a:lnTo>
                    <a:pt x="19202" y="3590"/>
                  </a:lnTo>
                  <a:lnTo>
                    <a:pt x="19020" y="3308"/>
                  </a:lnTo>
                  <a:lnTo>
                    <a:pt x="18818" y="3025"/>
                  </a:lnTo>
                  <a:lnTo>
                    <a:pt x="18617" y="2763"/>
                  </a:lnTo>
                  <a:lnTo>
                    <a:pt x="18375" y="2501"/>
                  </a:lnTo>
                  <a:lnTo>
                    <a:pt x="18133" y="2259"/>
                  </a:lnTo>
                  <a:lnTo>
                    <a:pt x="17850" y="2017"/>
                  </a:lnTo>
                  <a:lnTo>
                    <a:pt x="17568" y="1775"/>
                  </a:lnTo>
                  <a:lnTo>
                    <a:pt x="17104" y="1452"/>
                  </a:lnTo>
                  <a:lnTo>
                    <a:pt x="16620" y="1150"/>
                  </a:lnTo>
                  <a:lnTo>
                    <a:pt x="16136" y="888"/>
                  </a:lnTo>
                  <a:lnTo>
                    <a:pt x="15632" y="646"/>
                  </a:lnTo>
                  <a:lnTo>
                    <a:pt x="15127" y="464"/>
                  </a:lnTo>
                  <a:lnTo>
                    <a:pt x="14603" y="303"/>
                  </a:lnTo>
                  <a:lnTo>
                    <a:pt x="14059" y="162"/>
                  </a:lnTo>
                  <a:lnTo>
                    <a:pt x="13514" y="81"/>
                  </a:lnTo>
                  <a:lnTo>
                    <a:pt x="12929" y="20"/>
                  </a:lnTo>
                  <a:lnTo>
                    <a:pt x="1232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
            <p:cNvSpPr/>
            <p:nvPr/>
          </p:nvSpPr>
          <p:spPr>
            <a:xfrm rot="-5400000">
              <a:off x="7984669" y="2625693"/>
              <a:ext cx="688644" cy="433907"/>
            </a:xfrm>
            <a:custGeom>
              <a:avLst/>
              <a:gdLst/>
              <a:ahLst/>
              <a:cxnLst/>
              <a:rect l="l" t="t" r="r" b="b"/>
              <a:pathLst>
                <a:path w="8229" h="5185" extrusionOk="0">
                  <a:moveTo>
                    <a:pt x="2077" y="1"/>
                  </a:moveTo>
                  <a:lnTo>
                    <a:pt x="1634" y="21"/>
                  </a:lnTo>
                  <a:lnTo>
                    <a:pt x="1271" y="81"/>
                  </a:lnTo>
                  <a:lnTo>
                    <a:pt x="928" y="162"/>
                  </a:lnTo>
                  <a:lnTo>
                    <a:pt x="645" y="283"/>
                  </a:lnTo>
                  <a:lnTo>
                    <a:pt x="424" y="444"/>
                  </a:lnTo>
                  <a:lnTo>
                    <a:pt x="323" y="525"/>
                  </a:lnTo>
                  <a:lnTo>
                    <a:pt x="242" y="606"/>
                  </a:lnTo>
                  <a:lnTo>
                    <a:pt x="161" y="707"/>
                  </a:lnTo>
                  <a:lnTo>
                    <a:pt x="101" y="787"/>
                  </a:lnTo>
                  <a:lnTo>
                    <a:pt x="61" y="888"/>
                  </a:lnTo>
                  <a:lnTo>
                    <a:pt x="20" y="989"/>
                  </a:lnTo>
                  <a:lnTo>
                    <a:pt x="20" y="1090"/>
                  </a:lnTo>
                  <a:lnTo>
                    <a:pt x="0" y="1191"/>
                  </a:lnTo>
                  <a:lnTo>
                    <a:pt x="20" y="1292"/>
                  </a:lnTo>
                  <a:lnTo>
                    <a:pt x="40" y="1392"/>
                  </a:lnTo>
                  <a:lnTo>
                    <a:pt x="81" y="1493"/>
                  </a:lnTo>
                  <a:lnTo>
                    <a:pt x="121" y="1574"/>
                  </a:lnTo>
                  <a:lnTo>
                    <a:pt x="182" y="1675"/>
                  </a:lnTo>
                  <a:lnTo>
                    <a:pt x="262" y="1776"/>
                  </a:lnTo>
                  <a:lnTo>
                    <a:pt x="343" y="1856"/>
                  </a:lnTo>
                  <a:lnTo>
                    <a:pt x="444" y="1937"/>
                  </a:lnTo>
                  <a:lnTo>
                    <a:pt x="565" y="2018"/>
                  </a:lnTo>
                  <a:lnTo>
                    <a:pt x="706" y="2078"/>
                  </a:lnTo>
                  <a:lnTo>
                    <a:pt x="1008" y="2219"/>
                  </a:lnTo>
                  <a:lnTo>
                    <a:pt x="1372" y="2300"/>
                  </a:lnTo>
                  <a:lnTo>
                    <a:pt x="1735" y="2381"/>
                  </a:lnTo>
                  <a:lnTo>
                    <a:pt x="2077" y="2421"/>
                  </a:lnTo>
                  <a:lnTo>
                    <a:pt x="2703" y="2481"/>
                  </a:lnTo>
                  <a:lnTo>
                    <a:pt x="3227" y="2522"/>
                  </a:lnTo>
                  <a:lnTo>
                    <a:pt x="3671" y="2582"/>
                  </a:lnTo>
                  <a:lnTo>
                    <a:pt x="3893" y="2623"/>
                  </a:lnTo>
                  <a:lnTo>
                    <a:pt x="4094" y="2663"/>
                  </a:lnTo>
                  <a:lnTo>
                    <a:pt x="4296" y="2744"/>
                  </a:lnTo>
                  <a:lnTo>
                    <a:pt x="4477" y="2865"/>
                  </a:lnTo>
                  <a:lnTo>
                    <a:pt x="4679" y="2986"/>
                  </a:lnTo>
                  <a:lnTo>
                    <a:pt x="4881" y="3167"/>
                  </a:lnTo>
                  <a:lnTo>
                    <a:pt x="5083" y="3369"/>
                  </a:lnTo>
                  <a:lnTo>
                    <a:pt x="5284" y="3631"/>
                  </a:lnTo>
                  <a:lnTo>
                    <a:pt x="5990" y="4539"/>
                  </a:lnTo>
                  <a:lnTo>
                    <a:pt x="6252" y="4841"/>
                  </a:lnTo>
                  <a:lnTo>
                    <a:pt x="6373" y="4962"/>
                  </a:lnTo>
                  <a:lnTo>
                    <a:pt x="6474" y="5043"/>
                  </a:lnTo>
                  <a:lnTo>
                    <a:pt x="6595" y="5103"/>
                  </a:lnTo>
                  <a:lnTo>
                    <a:pt x="6716" y="5164"/>
                  </a:lnTo>
                  <a:lnTo>
                    <a:pt x="6837" y="5184"/>
                  </a:lnTo>
                  <a:lnTo>
                    <a:pt x="6978" y="5184"/>
                  </a:lnTo>
                  <a:lnTo>
                    <a:pt x="7120" y="5164"/>
                  </a:lnTo>
                  <a:lnTo>
                    <a:pt x="7281" y="5124"/>
                  </a:lnTo>
                  <a:lnTo>
                    <a:pt x="7644" y="4982"/>
                  </a:lnTo>
                  <a:lnTo>
                    <a:pt x="7745" y="4922"/>
                  </a:lnTo>
                  <a:lnTo>
                    <a:pt x="7846" y="4861"/>
                  </a:lnTo>
                  <a:lnTo>
                    <a:pt x="7926" y="4801"/>
                  </a:lnTo>
                  <a:lnTo>
                    <a:pt x="7987" y="4720"/>
                  </a:lnTo>
                  <a:lnTo>
                    <a:pt x="8047" y="4619"/>
                  </a:lnTo>
                  <a:lnTo>
                    <a:pt x="8108" y="4539"/>
                  </a:lnTo>
                  <a:lnTo>
                    <a:pt x="8189" y="4317"/>
                  </a:lnTo>
                  <a:lnTo>
                    <a:pt x="8229" y="4095"/>
                  </a:lnTo>
                  <a:lnTo>
                    <a:pt x="8229" y="3833"/>
                  </a:lnTo>
                  <a:lnTo>
                    <a:pt x="8209" y="3550"/>
                  </a:lnTo>
                  <a:lnTo>
                    <a:pt x="8148" y="3268"/>
                  </a:lnTo>
                  <a:lnTo>
                    <a:pt x="8047" y="2986"/>
                  </a:lnTo>
                  <a:lnTo>
                    <a:pt x="7926" y="2683"/>
                  </a:lnTo>
                  <a:lnTo>
                    <a:pt x="7785" y="2401"/>
                  </a:lnTo>
                  <a:lnTo>
                    <a:pt x="7604" y="2098"/>
                  </a:lnTo>
                  <a:lnTo>
                    <a:pt x="7382" y="1816"/>
                  </a:lnTo>
                  <a:lnTo>
                    <a:pt x="7160" y="1554"/>
                  </a:lnTo>
                  <a:lnTo>
                    <a:pt x="6898" y="1292"/>
                  </a:lnTo>
                  <a:lnTo>
                    <a:pt x="6615" y="1070"/>
                  </a:lnTo>
                  <a:lnTo>
                    <a:pt x="6313" y="868"/>
                  </a:lnTo>
                  <a:lnTo>
                    <a:pt x="5970" y="686"/>
                  </a:lnTo>
                  <a:lnTo>
                    <a:pt x="5627" y="525"/>
                  </a:lnTo>
                  <a:lnTo>
                    <a:pt x="5244" y="404"/>
                  </a:lnTo>
                  <a:lnTo>
                    <a:pt x="4881" y="303"/>
                  </a:lnTo>
                  <a:lnTo>
                    <a:pt x="4498" y="223"/>
                  </a:lnTo>
                  <a:lnTo>
                    <a:pt x="4114" y="142"/>
                  </a:lnTo>
                  <a:lnTo>
                    <a:pt x="3751" y="102"/>
                  </a:lnTo>
                  <a:lnTo>
                    <a:pt x="3106" y="21"/>
                  </a:lnTo>
                  <a:lnTo>
                    <a:pt x="256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p:nvPr/>
          </p:nvSpPr>
          <p:spPr>
            <a:xfrm rot="-5400000">
              <a:off x="7949190" y="672925"/>
              <a:ext cx="1291260" cy="1428001"/>
            </a:xfrm>
            <a:custGeom>
              <a:avLst/>
              <a:gdLst/>
              <a:ahLst/>
              <a:cxnLst/>
              <a:rect l="l" t="t" r="r" b="b"/>
              <a:pathLst>
                <a:path w="15430" h="17064" extrusionOk="0">
                  <a:moveTo>
                    <a:pt x="14461" y="1"/>
                  </a:moveTo>
                  <a:lnTo>
                    <a:pt x="14340" y="21"/>
                  </a:lnTo>
                  <a:lnTo>
                    <a:pt x="14219" y="61"/>
                  </a:lnTo>
                  <a:lnTo>
                    <a:pt x="14078" y="122"/>
                  </a:lnTo>
                  <a:lnTo>
                    <a:pt x="13937" y="222"/>
                  </a:lnTo>
                  <a:lnTo>
                    <a:pt x="13776" y="343"/>
                  </a:lnTo>
                  <a:lnTo>
                    <a:pt x="13634" y="485"/>
                  </a:lnTo>
                  <a:lnTo>
                    <a:pt x="13473" y="646"/>
                  </a:lnTo>
                  <a:lnTo>
                    <a:pt x="13312" y="848"/>
                  </a:lnTo>
                  <a:lnTo>
                    <a:pt x="13150" y="1070"/>
                  </a:lnTo>
                  <a:lnTo>
                    <a:pt x="12989" y="1312"/>
                  </a:lnTo>
                  <a:lnTo>
                    <a:pt x="12868" y="1513"/>
                  </a:lnTo>
                  <a:lnTo>
                    <a:pt x="12545" y="2058"/>
                  </a:lnTo>
                  <a:lnTo>
                    <a:pt x="12041" y="2865"/>
                  </a:lnTo>
                  <a:lnTo>
                    <a:pt x="11718" y="3349"/>
                  </a:lnTo>
                  <a:lnTo>
                    <a:pt x="11355" y="3853"/>
                  </a:lnTo>
                  <a:lnTo>
                    <a:pt x="10952" y="4377"/>
                  </a:lnTo>
                  <a:lnTo>
                    <a:pt x="10508" y="4942"/>
                  </a:lnTo>
                  <a:lnTo>
                    <a:pt x="10024" y="5487"/>
                  </a:lnTo>
                  <a:lnTo>
                    <a:pt x="9520" y="6031"/>
                  </a:lnTo>
                  <a:lnTo>
                    <a:pt x="8996" y="6555"/>
                  </a:lnTo>
                  <a:lnTo>
                    <a:pt x="8431" y="7039"/>
                  </a:lnTo>
                  <a:lnTo>
                    <a:pt x="8128" y="7282"/>
                  </a:lnTo>
                  <a:lnTo>
                    <a:pt x="7846" y="7503"/>
                  </a:lnTo>
                  <a:lnTo>
                    <a:pt x="7544" y="7725"/>
                  </a:lnTo>
                  <a:lnTo>
                    <a:pt x="7221" y="7907"/>
                  </a:lnTo>
                  <a:lnTo>
                    <a:pt x="6011" y="8653"/>
                  </a:lnTo>
                  <a:lnTo>
                    <a:pt x="4861" y="9339"/>
                  </a:lnTo>
                  <a:lnTo>
                    <a:pt x="4317" y="9661"/>
                  </a:lnTo>
                  <a:lnTo>
                    <a:pt x="3792" y="10004"/>
                  </a:lnTo>
                  <a:lnTo>
                    <a:pt x="3308" y="10347"/>
                  </a:lnTo>
                  <a:lnTo>
                    <a:pt x="2824" y="10690"/>
                  </a:lnTo>
                  <a:lnTo>
                    <a:pt x="2380" y="11033"/>
                  </a:lnTo>
                  <a:lnTo>
                    <a:pt x="1957" y="11396"/>
                  </a:lnTo>
                  <a:lnTo>
                    <a:pt x="1574" y="11779"/>
                  </a:lnTo>
                  <a:lnTo>
                    <a:pt x="1231" y="12182"/>
                  </a:lnTo>
                  <a:lnTo>
                    <a:pt x="908" y="12606"/>
                  </a:lnTo>
                  <a:lnTo>
                    <a:pt x="626" y="13050"/>
                  </a:lnTo>
                  <a:lnTo>
                    <a:pt x="505" y="13292"/>
                  </a:lnTo>
                  <a:lnTo>
                    <a:pt x="384" y="13534"/>
                  </a:lnTo>
                  <a:lnTo>
                    <a:pt x="283" y="13796"/>
                  </a:lnTo>
                  <a:lnTo>
                    <a:pt x="202" y="14058"/>
                  </a:lnTo>
                  <a:lnTo>
                    <a:pt x="121" y="14320"/>
                  </a:lnTo>
                  <a:lnTo>
                    <a:pt x="61" y="14562"/>
                  </a:lnTo>
                  <a:lnTo>
                    <a:pt x="21" y="14804"/>
                  </a:lnTo>
                  <a:lnTo>
                    <a:pt x="0" y="15026"/>
                  </a:lnTo>
                  <a:lnTo>
                    <a:pt x="0" y="15248"/>
                  </a:lnTo>
                  <a:lnTo>
                    <a:pt x="21" y="15470"/>
                  </a:lnTo>
                  <a:lnTo>
                    <a:pt x="61" y="15652"/>
                  </a:lnTo>
                  <a:lnTo>
                    <a:pt x="121" y="15853"/>
                  </a:lnTo>
                  <a:lnTo>
                    <a:pt x="182" y="16015"/>
                  </a:lnTo>
                  <a:lnTo>
                    <a:pt x="283" y="16176"/>
                  </a:lnTo>
                  <a:lnTo>
                    <a:pt x="384" y="16337"/>
                  </a:lnTo>
                  <a:lnTo>
                    <a:pt x="505" y="16458"/>
                  </a:lnTo>
                  <a:lnTo>
                    <a:pt x="646" y="16579"/>
                  </a:lnTo>
                  <a:lnTo>
                    <a:pt x="807" y="16700"/>
                  </a:lnTo>
                  <a:lnTo>
                    <a:pt x="989" y="16801"/>
                  </a:lnTo>
                  <a:lnTo>
                    <a:pt x="1170" y="16882"/>
                  </a:lnTo>
                  <a:lnTo>
                    <a:pt x="1372" y="16942"/>
                  </a:lnTo>
                  <a:lnTo>
                    <a:pt x="1574" y="17003"/>
                  </a:lnTo>
                  <a:lnTo>
                    <a:pt x="1816" y="17043"/>
                  </a:lnTo>
                  <a:lnTo>
                    <a:pt x="2037" y="17063"/>
                  </a:lnTo>
                  <a:lnTo>
                    <a:pt x="2562" y="17063"/>
                  </a:lnTo>
                  <a:lnTo>
                    <a:pt x="2844" y="17043"/>
                  </a:lnTo>
                  <a:lnTo>
                    <a:pt x="3127" y="17003"/>
                  </a:lnTo>
                  <a:lnTo>
                    <a:pt x="3429" y="16942"/>
                  </a:lnTo>
                  <a:lnTo>
                    <a:pt x="3732" y="16882"/>
                  </a:lnTo>
                  <a:lnTo>
                    <a:pt x="4054" y="16781"/>
                  </a:lnTo>
                  <a:lnTo>
                    <a:pt x="4377" y="16680"/>
                  </a:lnTo>
                  <a:lnTo>
                    <a:pt x="4720" y="16559"/>
                  </a:lnTo>
                  <a:lnTo>
                    <a:pt x="5063" y="16418"/>
                  </a:lnTo>
                  <a:lnTo>
                    <a:pt x="5406" y="16257"/>
                  </a:lnTo>
                  <a:lnTo>
                    <a:pt x="5769" y="16075"/>
                  </a:lnTo>
                  <a:lnTo>
                    <a:pt x="6132" y="15873"/>
                  </a:lnTo>
                  <a:lnTo>
                    <a:pt x="6495" y="15672"/>
                  </a:lnTo>
                  <a:lnTo>
                    <a:pt x="6858" y="15430"/>
                  </a:lnTo>
                  <a:lnTo>
                    <a:pt x="7241" y="15188"/>
                  </a:lnTo>
                  <a:lnTo>
                    <a:pt x="7604" y="14905"/>
                  </a:lnTo>
                  <a:lnTo>
                    <a:pt x="7967" y="14623"/>
                  </a:lnTo>
                  <a:lnTo>
                    <a:pt x="8693" y="14018"/>
                  </a:lnTo>
                  <a:lnTo>
                    <a:pt x="9419" y="13372"/>
                  </a:lnTo>
                  <a:lnTo>
                    <a:pt x="10105" y="12667"/>
                  </a:lnTo>
                  <a:lnTo>
                    <a:pt x="10791" y="11920"/>
                  </a:lnTo>
                  <a:lnTo>
                    <a:pt x="11436" y="11154"/>
                  </a:lnTo>
                  <a:lnTo>
                    <a:pt x="12061" y="10347"/>
                  </a:lnTo>
                  <a:lnTo>
                    <a:pt x="12646" y="9540"/>
                  </a:lnTo>
                  <a:lnTo>
                    <a:pt x="13171" y="8713"/>
                  </a:lnTo>
                  <a:lnTo>
                    <a:pt x="13655" y="7866"/>
                  </a:lnTo>
                  <a:lnTo>
                    <a:pt x="14098" y="7039"/>
                  </a:lnTo>
                  <a:lnTo>
                    <a:pt x="14300" y="6636"/>
                  </a:lnTo>
                  <a:lnTo>
                    <a:pt x="14482" y="6213"/>
                  </a:lnTo>
                  <a:lnTo>
                    <a:pt x="14643" y="5809"/>
                  </a:lnTo>
                  <a:lnTo>
                    <a:pt x="14784" y="5406"/>
                  </a:lnTo>
                  <a:lnTo>
                    <a:pt x="14925" y="5023"/>
                  </a:lnTo>
                  <a:lnTo>
                    <a:pt x="15026" y="4619"/>
                  </a:lnTo>
                  <a:lnTo>
                    <a:pt x="15208" y="3873"/>
                  </a:lnTo>
                  <a:lnTo>
                    <a:pt x="15329" y="3187"/>
                  </a:lnTo>
                  <a:lnTo>
                    <a:pt x="15409" y="2542"/>
                  </a:lnTo>
                  <a:lnTo>
                    <a:pt x="15429" y="1977"/>
                  </a:lnTo>
                  <a:lnTo>
                    <a:pt x="15409" y="1473"/>
                  </a:lnTo>
                  <a:lnTo>
                    <a:pt x="15369" y="1231"/>
                  </a:lnTo>
                  <a:lnTo>
                    <a:pt x="15349" y="1029"/>
                  </a:lnTo>
                  <a:lnTo>
                    <a:pt x="15288" y="828"/>
                  </a:lnTo>
                  <a:lnTo>
                    <a:pt x="15228" y="666"/>
                  </a:lnTo>
                  <a:lnTo>
                    <a:pt x="15167" y="505"/>
                  </a:lnTo>
                  <a:lnTo>
                    <a:pt x="15087" y="364"/>
                  </a:lnTo>
                  <a:lnTo>
                    <a:pt x="15006" y="243"/>
                  </a:lnTo>
                  <a:lnTo>
                    <a:pt x="14905" y="162"/>
                  </a:lnTo>
                  <a:lnTo>
                    <a:pt x="14804" y="81"/>
                  </a:lnTo>
                  <a:lnTo>
                    <a:pt x="14703" y="41"/>
                  </a:lnTo>
                  <a:lnTo>
                    <a:pt x="1458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rot="-5400000">
              <a:off x="5771957" y="2833325"/>
              <a:ext cx="1541059" cy="2433895"/>
            </a:xfrm>
            <a:custGeom>
              <a:avLst/>
              <a:gdLst/>
              <a:ahLst/>
              <a:cxnLst/>
              <a:rect l="l" t="t" r="r" b="b"/>
              <a:pathLst>
                <a:path w="18415" h="29084" extrusionOk="0">
                  <a:moveTo>
                    <a:pt x="17104" y="0"/>
                  </a:moveTo>
                  <a:lnTo>
                    <a:pt x="16539" y="41"/>
                  </a:lnTo>
                  <a:lnTo>
                    <a:pt x="15894" y="121"/>
                  </a:lnTo>
                  <a:lnTo>
                    <a:pt x="15168" y="262"/>
                  </a:lnTo>
                  <a:lnTo>
                    <a:pt x="14462" y="404"/>
                  </a:lnTo>
                  <a:lnTo>
                    <a:pt x="13756" y="565"/>
                  </a:lnTo>
                  <a:lnTo>
                    <a:pt x="13050" y="747"/>
                  </a:lnTo>
                  <a:lnTo>
                    <a:pt x="12344" y="948"/>
                  </a:lnTo>
                  <a:lnTo>
                    <a:pt x="11658" y="1170"/>
                  </a:lnTo>
                  <a:lnTo>
                    <a:pt x="10973" y="1392"/>
                  </a:lnTo>
                  <a:lnTo>
                    <a:pt x="10287" y="1654"/>
                  </a:lnTo>
                  <a:lnTo>
                    <a:pt x="9621" y="1936"/>
                  </a:lnTo>
                  <a:lnTo>
                    <a:pt x="8956" y="2239"/>
                  </a:lnTo>
                  <a:lnTo>
                    <a:pt x="8290" y="2562"/>
                  </a:lnTo>
                  <a:lnTo>
                    <a:pt x="7645" y="2905"/>
                  </a:lnTo>
                  <a:lnTo>
                    <a:pt x="6999" y="3247"/>
                  </a:lnTo>
                  <a:lnTo>
                    <a:pt x="6374" y="3631"/>
                  </a:lnTo>
                  <a:lnTo>
                    <a:pt x="5769" y="4014"/>
                  </a:lnTo>
                  <a:lnTo>
                    <a:pt x="5164" y="4437"/>
                  </a:lnTo>
                  <a:lnTo>
                    <a:pt x="4559" y="4861"/>
                  </a:lnTo>
                  <a:lnTo>
                    <a:pt x="4256" y="5103"/>
                  </a:lnTo>
                  <a:lnTo>
                    <a:pt x="3974" y="5365"/>
                  </a:lnTo>
                  <a:lnTo>
                    <a:pt x="3692" y="5627"/>
                  </a:lnTo>
                  <a:lnTo>
                    <a:pt x="3409" y="5910"/>
                  </a:lnTo>
                  <a:lnTo>
                    <a:pt x="3147" y="6212"/>
                  </a:lnTo>
                  <a:lnTo>
                    <a:pt x="2905" y="6515"/>
                  </a:lnTo>
                  <a:lnTo>
                    <a:pt x="2663" y="6837"/>
                  </a:lnTo>
                  <a:lnTo>
                    <a:pt x="2441" y="7160"/>
                  </a:lnTo>
                  <a:lnTo>
                    <a:pt x="2219" y="7503"/>
                  </a:lnTo>
                  <a:lnTo>
                    <a:pt x="2018" y="7846"/>
                  </a:lnTo>
                  <a:lnTo>
                    <a:pt x="1816" y="8189"/>
                  </a:lnTo>
                  <a:lnTo>
                    <a:pt x="1634" y="8552"/>
                  </a:lnTo>
                  <a:lnTo>
                    <a:pt x="1453" y="8915"/>
                  </a:lnTo>
                  <a:lnTo>
                    <a:pt x="1292" y="9298"/>
                  </a:lnTo>
                  <a:lnTo>
                    <a:pt x="989" y="10064"/>
                  </a:lnTo>
                  <a:lnTo>
                    <a:pt x="727" y="10851"/>
                  </a:lnTo>
                  <a:lnTo>
                    <a:pt x="525" y="11638"/>
                  </a:lnTo>
                  <a:lnTo>
                    <a:pt x="344" y="12444"/>
                  </a:lnTo>
                  <a:lnTo>
                    <a:pt x="202" y="13251"/>
                  </a:lnTo>
                  <a:lnTo>
                    <a:pt x="81" y="14038"/>
                  </a:lnTo>
                  <a:lnTo>
                    <a:pt x="21" y="14844"/>
                  </a:lnTo>
                  <a:lnTo>
                    <a:pt x="1" y="15631"/>
                  </a:lnTo>
                  <a:lnTo>
                    <a:pt x="1" y="16397"/>
                  </a:lnTo>
                  <a:lnTo>
                    <a:pt x="41" y="17164"/>
                  </a:lnTo>
                  <a:lnTo>
                    <a:pt x="102" y="17950"/>
                  </a:lnTo>
                  <a:lnTo>
                    <a:pt x="202" y="18717"/>
                  </a:lnTo>
                  <a:lnTo>
                    <a:pt x="344" y="19503"/>
                  </a:lnTo>
                  <a:lnTo>
                    <a:pt x="525" y="20250"/>
                  </a:lnTo>
                  <a:lnTo>
                    <a:pt x="727" y="21016"/>
                  </a:lnTo>
                  <a:lnTo>
                    <a:pt x="949" y="21762"/>
                  </a:lnTo>
                  <a:lnTo>
                    <a:pt x="1211" y="22509"/>
                  </a:lnTo>
                  <a:lnTo>
                    <a:pt x="1493" y="23235"/>
                  </a:lnTo>
                  <a:lnTo>
                    <a:pt x="1816" y="23961"/>
                  </a:lnTo>
                  <a:lnTo>
                    <a:pt x="2159" y="24667"/>
                  </a:lnTo>
                  <a:lnTo>
                    <a:pt x="2522" y="25352"/>
                  </a:lnTo>
                  <a:lnTo>
                    <a:pt x="2925" y="26038"/>
                  </a:lnTo>
                  <a:lnTo>
                    <a:pt x="3329" y="26704"/>
                  </a:lnTo>
                  <a:lnTo>
                    <a:pt x="3772" y="27349"/>
                  </a:lnTo>
                  <a:lnTo>
                    <a:pt x="4236" y="27994"/>
                  </a:lnTo>
                  <a:lnTo>
                    <a:pt x="4357" y="28136"/>
                  </a:lnTo>
                  <a:lnTo>
                    <a:pt x="4498" y="28277"/>
                  </a:lnTo>
                  <a:lnTo>
                    <a:pt x="4640" y="28418"/>
                  </a:lnTo>
                  <a:lnTo>
                    <a:pt x="4801" y="28539"/>
                  </a:lnTo>
                  <a:lnTo>
                    <a:pt x="4962" y="28640"/>
                  </a:lnTo>
                  <a:lnTo>
                    <a:pt x="5124" y="28741"/>
                  </a:lnTo>
                  <a:lnTo>
                    <a:pt x="5487" y="28902"/>
                  </a:lnTo>
                  <a:lnTo>
                    <a:pt x="5830" y="29003"/>
                  </a:lnTo>
                  <a:lnTo>
                    <a:pt x="6172" y="29063"/>
                  </a:lnTo>
                  <a:lnTo>
                    <a:pt x="6515" y="29083"/>
                  </a:lnTo>
                  <a:lnTo>
                    <a:pt x="6677" y="29063"/>
                  </a:lnTo>
                  <a:lnTo>
                    <a:pt x="6818" y="29043"/>
                  </a:lnTo>
                  <a:lnTo>
                    <a:pt x="6959" y="29023"/>
                  </a:lnTo>
                  <a:lnTo>
                    <a:pt x="7100" y="28983"/>
                  </a:lnTo>
                  <a:lnTo>
                    <a:pt x="7201" y="28922"/>
                  </a:lnTo>
                  <a:lnTo>
                    <a:pt x="7322" y="28862"/>
                  </a:lnTo>
                  <a:lnTo>
                    <a:pt x="7403" y="28781"/>
                  </a:lnTo>
                  <a:lnTo>
                    <a:pt x="7483" y="28700"/>
                  </a:lnTo>
                  <a:lnTo>
                    <a:pt x="7544" y="28599"/>
                  </a:lnTo>
                  <a:lnTo>
                    <a:pt x="7584" y="28478"/>
                  </a:lnTo>
                  <a:lnTo>
                    <a:pt x="7604" y="28357"/>
                  </a:lnTo>
                  <a:lnTo>
                    <a:pt x="7604" y="28216"/>
                  </a:lnTo>
                  <a:lnTo>
                    <a:pt x="7584" y="28075"/>
                  </a:lnTo>
                  <a:lnTo>
                    <a:pt x="7544" y="27934"/>
                  </a:lnTo>
                  <a:lnTo>
                    <a:pt x="7483" y="27752"/>
                  </a:lnTo>
                  <a:lnTo>
                    <a:pt x="7382" y="27591"/>
                  </a:lnTo>
                  <a:lnTo>
                    <a:pt x="7261" y="27389"/>
                  </a:lnTo>
                  <a:lnTo>
                    <a:pt x="7120" y="27188"/>
                  </a:lnTo>
                  <a:lnTo>
                    <a:pt x="6939" y="26966"/>
                  </a:lnTo>
                  <a:lnTo>
                    <a:pt x="6757" y="26704"/>
                  </a:lnTo>
                  <a:lnTo>
                    <a:pt x="6596" y="26421"/>
                  </a:lnTo>
                  <a:lnTo>
                    <a:pt x="6435" y="26119"/>
                  </a:lnTo>
                  <a:lnTo>
                    <a:pt x="6273" y="25796"/>
                  </a:lnTo>
                  <a:lnTo>
                    <a:pt x="6132" y="25453"/>
                  </a:lnTo>
                  <a:lnTo>
                    <a:pt x="5850" y="24747"/>
                  </a:lnTo>
                  <a:lnTo>
                    <a:pt x="5608" y="23961"/>
                  </a:lnTo>
                  <a:lnTo>
                    <a:pt x="5386" y="23134"/>
                  </a:lnTo>
                  <a:lnTo>
                    <a:pt x="5184" y="22266"/>
                  </a:lnTo>
                  <a:lnTo>
                    <a:pt x="5043" y="21359"/>
                  </a:lnTo>
                  <a:lnTo>
                    <a:pt x="4902" y="20431"/>
                  </a:lnTo>
                  <a:lnTo>
                    <a:pt x="4821" y="19483"/>
                  </a:lnTo>
                  <a:lnTo>
                    <a:pt x="4761" y="18515"/>
                  </a:lnTo>
                  <a:lnTo>
                    <a:pt x="4720" y="17547"/>
                  </a:lnTo>
                  <a:lnTo>
                    <a:pt x="4740" y="16599"/>
                  </a:lnTo>
                  <a:lnTo>
                    <a:pt x="4781" y="15651"/>
                  </a:lnTo>
                  <a:lnTo>
                    <a:pt x="4861" y="14723"/>
                  </a:lnTo>
                  <a:lnTo>
                    <a:pt x="4982" y="13816"/>
                  </a:lnTo>
                  <a:lnTo>
                    <a:pt x="5063" y="13372"/>
                  </a:lnTo>
                  <a:lnTo>
                    <a:pt x="5164" y="12928"/>
                  </a:lnTo>
                  <a:lnTo>
                    <a:pt x="5305" y="12505"/>
                  </a:lnTo>
                  <a:lnTo>
                    <a:pt x="5446" y="12081"/>
                  </a:lnTo>
                  <a:lnTo>
                    <a:pt x="5608" y="11658"/>
                  </a:lnTo>
                  <a:lnTo>
                    <a:pt x="5789" y="11234"/>
                  </a:lnTo>
                  <a:lnTo>
                    <a:pt x="5991" y="10811"/>
                  </a:lnTo>
                  <a:lnTo>
                    <a:pt x="6213" y="10387"/>
                  </a:lnTo>
                  <a:lnTo>
                    <a:pt x="6455" y="9984"/>
                  </a:lnTo>
                  <a:lnTo>
                    <a:pt x="6717" y="9580"/>
                  </a:lnTo>
                  <a:lnTo>
                    <a:pt x="6999" y="9177"/>
                  </a:lnTo>
                  <a:lnTo>
                    <a:pt x="7282" y="8794"/>
                  </a:lnTo>
                  <a:lnTo>
                    <a:pt x="7604" y="8390"/>
                  </a:lnTo>
                  <a:lnTo>
                    <a:pt x="7927" y="8007"/>
                  </a:lnTo>
                  <a:lnTo>
                    <a:pt x="8270" y="7644"/>
                  </a:lnTo>
                  <a:lnTo>
                    <a:pt x="8613" y="7261"/>
                  </a:lnTo>
                  <a:lnTo>
                    <a:pt x="8976" y="6898"/>
                  </a:lnTo>
                  <a:lnTo>
                    <a:pt x="9359" y="6535"/>
                  </a:lnTo>
                  <a:lnTo>
                    <a:pt x="9762" y="6192"/>
                  </a:lnTo>
                  <a:lnTo>
                    <a:pt x="10166" y="5829"/>
                  </a:lnTo>
                  <a:lnTo>
                    <a:pt x="10569" y="5486"/>
                  </a:lnTo>
                  <a:lnTo>
                    <a:pt x="11013" y="5163"/>
                  </a:lnTo>
                  <a:lnTo>
                    <a:pt x="11900" y="4518"/>
                  </a:lnTo>
                  <a:lnTo>
                    <a:pt x="12828" y="3893"/>
                  </a:lnTo>
                  <a:lnTo>
                    <a:pt x="13776" y="3308"/>
                  </a:lnTo>
                  <a:lnTo>
                    <a:pt x="14784" y="2743"/>
                  </a:lnTo>
                  <a:lnTo>
                    <a:pt x="15793" y="2219"/>
                  </a:lnTo>
                  <a:lnTo>
                    <a:pt x="16337" y="2017"/>
                  </a:lnTo>
                  <a:lnTo>
                    <a:pt x="16821" y="1795"/>
                  </a:lnTo>
                  <a:lnTo>
                    <a:pt x="17265" y="1594"/>
                  </a:lnTo>
                  <a:lnTo>
                    <a:pt x="17628" y="1372"/>
                  </a:lnTo>
                  <a:lnTo>
                    <a:pt x="17931" y="1150"/>
                  </a:lnTo>
                  <a:lnTo>
                    <a:pt x="18153" y="948"/>
                  </a:lnTo>
                  <a:lnTo>
                    <a:pt x="18253" y="847"/>
                  </a:lnTo>
                  <a:lnTo>
                    <a:pt x="18314" y="747"/>
                  </a:lnTo>
                  <a:lnTo>
                    <a:pt x="18374" y="646"/>
                  </a:lnTo>
                  <a:lnTo>
                    <a:pt x="18395" y="565"/>
                  </a:lnTo>
                  <a:lnTo>
                    <a:pt x="18415" y="464"/>
                  </a:lnTo>
                  <a:lnTo>
                    <a:pt x="18395" y="383"/>
                  </a:lnTo>
                  <a:lnTo>
                    <a:pt x="18374" y="323"/>
                  </a:lnTo>
                  <a:lnTo>
                    <a:pt x="18314" y="242"/>
                  </a:lnTo>
                  <a:lnTo>
                    <a:pt x="18253" y="182"/>
                  </a:lnTo>
                  <a:lnTo>
                    <a:pt x="18153" y="141"/>
                  </a:lnTo>
                  <a:lnTo>
                    <a:pt x="18032" y="81"/>
                  </a:lnTo>
                  <a:lnTo>
                    <a:pt x="17890" y="61"/>
                  </a:lnTo>
                  <a:lnTo>
                    <a:pt x="17729" y="20"/>
                  </a:lnTo>
                  <a:lnTo>
                    <a:pt x="1754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 name="Google Shape;18;p3"/>
          <p:cNvSpPr txBox="1">
            <a:spLocks noGrp="1"/>
          </p:cNvSpPr>
          <p:nvPr>
            <p:ph type="title"/>
          </p:nvPr>
        </p:nvSpPr>
        <p:spPr>
          <a:xfrm>
            <a:off x="720000" y="2145750"/>
            <a:ext cx="4560300" cy="16095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solidFill>
                  <a:schemeClr val="l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title" idx="2" hasCustomPrompt="1"/>
          </p:nvPr>
        </p:nvSpPr>
        <p:spPr>
          <a:xfrm>
            <a:off x="720000" y="827150"/>
            <a:ext cx="1056900" cy="1061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6000"/>
              <a:buNone/>
              <a:defRPr sz="5000">
                <a:solidFill>
                  <a:schemeClr val="accent6"/>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0" name="Google Shape;20;p3"/>
          <p:cNvSpPr txBox="1">
            <a:spLocks noGrp="1"/>
          </p:cNvSpPr>
          <p:nvPr>
            <p:ph type="subTitle" idx="1"/>
          </p:nvPr>
        </p:nvSpPr>
        <p:spPr>
          <a:xfrm>
            <a:off x="720000" y="3755325"/>
            <a:ext cx="2556600" cy="71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21" name="Google Shape;21;p3"/>
          <p:cNvGrpSpPr/>
          <p:nvPr/>
        </p:nvGrpSpPr>
        <p:grpSpPr>
          <a:xfrm rot="-5400000" flipH="1">
            <a:off x="574720" y="-584584"/>
            <a:ext cx="1175451" cy="2324553"/>
            <a:chOff x="961675" y="1958725"/>
            <a:chExt cx="563225" cy="1113825"/>
          </a:xfrm>
        </p:grpSpPr>
        <p:sp>
          <p:nvSpPr>
            <p:cNvPr id="22" name="Google Shape;22;p3"/>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24;p3"/>
          <p:cNvGrpSpPr/>
          <p:nvPr/>
        </p:nvGrpSpPr>
        <p:grpSpPr>
          <a:xfrm rot="5400000" flipH="1">
            <a:off x="-924680" y="2091609"/>
            <a:ext cx="5719701" cy="4411139"/>
            <a:chOff x="1569550" y="795179"/>
            <a:chExt cx="6519663" cy="3469513"/>
          </a:xfrm>
        </p:grpSpPr>
        <p:sp>
          <p:nvSpPr>
            <p:cNvPr id="25" name="Google Shape;25;p3"/>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 name="Google Shape;26;p3"/>
            <p:cNvGrpSpPr/>
            <p:nvPr/>
          </p:nvGrpSpPr>
          <p:grpSpPr>
            <a:xfrm>
              <a:off x="1569550" y="795179"/>
              <a:ext cx="6519663" cy="3469513"/>
              <a:chOff x="6012925" y="3010525"/>
              <a:chExt cx="1512718" cy="964075"/>
            </a:xfrm>
          </p:grpSpPr>
          <p:sp>
            <p:nvSpPr>
              <p:cNvPr id="27" name="Google Shape;27;p3"/>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rot="2145846">
                <a:off x="7297308" y="3198654"/>
                <a:ext cx="200225" cy="20938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2" name="Google Shape;32;p3"/>
          <p:cNvGrpSpPr/>
          <p:nvPr/>
        </p:nvGrpSpPr>
        <p:grpSpPr>
          <a:xfrm rot="10800000" flipH="1">
            <a:off x="6281533" y="3449289"/>
            <a:ext cx="2862466" cy="1695774"/>
            <a:chOff x="238125" y="3383650"/>
            <a:chExt cx="1287775" cy="762900"/>
          </a:xfrm>
        </p:grpSpPr>
        <p:sp>
          <p:nvSpPr>
            <p:cNvPr id="33" name="Google Shape;33;p3"/>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3"/>
          <p:cNvSpPr/>
          <p:nvPr/>
        </p:nvSpPr>
        <p:spPr>
          <a:xfrm>
            <a:off x="2848265" y="88104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a:off x="7926102" y="541310"/>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a:off x="-148642" y="3028768"/>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4042838" y="41497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0"/>
        <p:cNvGrpSpPr/>
        <p:nvPr/>
      </p:nvGrpSpPr>
      <p:grpSpPr>
        <a:xfrm>
          <a:off x="0" y="0"/>
          <a:ext cx="0" cy="0"/>
          <a:chOff x="0" y="0"/>
          <a:chExt cx="0" cy="0"/>
        </a:xfrm>
      </p:grpSpPr>
      <p:grpSp>
        <p:nvGrpSpPr>
          <p:cNvPr id="41" name="Google Shape;41;p4"/>
          <p:cNvGrpSpPr/>
          <p:nvPr/>
        </p:nvGrpSpPr>
        <p:grpSpPr>
          <a:xfrm rot="10800000">
            <a:off x="821349" y="244533"/>
            <a:ext cx="7501308" cy="4621155"/>
            <a:chOff x="1569550" y="629994"/>
            <a:chExt cx="5900038" cy="3634698"/>
          </a:xfrm>
        </p:grpSpPr>
        <p:grpSp>
          <p:nvGrpSpPr>
            <p:cNvPr id="42" name="Google Shape;42;p4"/>
            <p:cNvGrpSpPr/>
            <p:nvPr/>
          </p:nvGrpSpPr>
          <p:grpSpPr>
            <a:xfrm>
              <a:off x="1569550" y="629994"/>
              <a:ext cx="5900038" cy="3634698"/>
              <a:chOff x="6012925" y="2964625"/>
              <a:chExt cx="1368950" cy="1009975"/>
            </a:xfrm>
          </p:grpSpPr>
          <p:sp>
            <p:nvSpPr>
              <p:cNvPr id="43" name="Google Shape;43;p4"/>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4"/>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4"/>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 name="Google Shape;48;p4"/>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 name="Google Shape;4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50" name="Google Shape;50;p4"/>
          <p:cNvSpPr txBox="1">
            <a:spLocks noGrp="1"/>
          </p:cNvSpPr>
          <p:nvPr>
            <p:ph type="body" idx="1"/>
          </p:nvPr>
        </p:nvSpPr>
        <p:spPr>
          <a:xfrm>
            <a:off x="1335200" y="1533675"/>
            <a:ext cx="6473700" cy="23622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Char char="●"/>
              <a:defRPr>
                <a:solidFill>
                  <a:srgbClr val="434343"/>
                </a:solidFill>
              </a:defRPr>
            </a:lvl1pPr>
            <a:lvl2pPr marL="914400" lvl="1" indent="-304800" rtl="0">
              <a:spcBef>
                <a:spcPts val="0"/>
              </a:spcBef>
              <a:spcAft>
                <a:spcPts val="0"/>
              </a:spcAft>
              <a:buSzPts val="1200"/>
              <a:buFont typeface="Roboto Condensed Light"/>
              <a:buChar char="●"/>
              <a:defRPr>
                <a:solidFill>
                  <a:srgbClr val="434343"/>
                </a:solidFill>
              </a:defRPr>
            </a:lvl2pPr>
            <a:lvl3pPr marL="1371600" lvl="2" indent="-304800" rtl="0">
              <a:lnSpc>
                <a:spcPct val="115000"/>
              </a:lnSpc>
              <a:spcBef>
                <a:spcPts val="0"/>
              </a:spcBef>
              <a:spcAft>
                <a:spcPts val="0"/>
              </a:spcAft>
              <a:buClr>
                <a:srgbClr val="434343"/>
              </a:buClr>
              <a:buSzPts val="1200"/>
              <a:buFont typeface="Roboto Condensed Light"/>
              <a:buChar char="■"/>
              <a:defRPr>
                <a:solidFill>
                  <a:srgbClr val="434343"/>
                </a:solidFill>
              </a:defRPr>
            </a:lvl3pPr>
            <a:lvl4pPr marL="1828800" lvl="3" indent="-304800" rtl="0">
              <a:lnSpc>
                <a:spcPct val="115000"/>
              </a:lnSpc>
              <a:spcBef>
                <a:spcPts val="1600"/>
              </a:spcBef>
              <a:spcAft>
                <a:spcPts val="0"/>
              </a:spcAft>
              <a:buClr>
                <a:srgbClr val="434343"/>
              </a:buClr>
              <a:buSzPts val="1200"/>
              <a:buFont typeface="Roboto Condensed Light"/>
              <a:buChar char="●"/>
              <a:defRPr>
                <a:solidFill>
                  <a:srgbClr val="434343"/>
                </a:solidFill>
              </a:defRPr>
            </a:lvl4pPr>
            <a:lvl5pPr marL="2286000" lvl="4" indent="-304800" rtl="0">
              <a:lnSpc>
                <a:spcPct val="115000"/>
              </a:lnSpc>
              <a:spcBef>
                <a:spcPts val="1600"/>
              </a:spcBef>
              <a:spcAft>
                <a:spcPts val="0"/>
              </a:spcAft>
              <a:buClr>
                <a:srgbClr val="434343"/>
              </a:buClr>
              <a:buSzPts val="1200"/>
              <a:buFont typeface="Roboto Condensed Light"/>
              <a:buChar char="○"/>
              <a:defRPr>
                <a:solidFill>
                  <a:srgbClr val="434343"/>
                </a:solidFill>
              </a:defRPr>
            </a:lvl5pPr>
            <a:lvl6pPr marL="2743200" lvl="5" indent="-304800" rtl="0">
              <a:lnSpc>
                <a:spcPct val="115000"/>
              </a:lnSpc>
              <a:spcBef>
                <a:spcPts val="1600"/>
              </a:spcBef>
              <a:spcAft>
                <a:spcPts val="0"/>
              </a:spcAft>
              <a:buClr>
                <a:srgbClr val="434343"/>
              </a:buClr>
              <a:buSzPts val="1200"/>
              <a:buFont typeface="Roboto Condensed Light"/>
              <a:buChar char="■"/>
              <a:defRPr>
                <a:solidFill>
                  <a:srgbClr val="434343"/>
                </a:solidFill>
              </a:defRPr>
            </a:lvl6pPr>
            <a:lvl7pPr marL="3200400" lvl="6" indent="-304800" rtl="0">
              <a:lnSpc>
                <a:spcPct val="115000"/>
              </a:lnSpc>
              <a:spcBef>
                <a:spcPts val="1600"/>
              </a:spcBef>
              <a:spcAft>
                <a:spcPts val="0"/>
              </a:spcAft>
              <a:buClr>
                <a:srgbClr val="434343"/>
              </a:buClr>
              <a:buSzPts val="1200"/>
              <a:buFont typeface="Roboto Condensed Light"/>
              <a:buChar char="●"/>
              <a:defRPr>
                <a:solidFill>
                  <a:srgbClr val="434343"/>
                </a:solidFill>
              </a:defRPr>
            </a:lvl7pPr>
            <a:lvl8pPr marL="3657600" lvl="7" indent="-304800" rtl="0">
              <a:lnSpc>
                <a:spcPct val="115000"/>
              </a:lnSpc>
              <a:spcBef>
                <a:spcPts val="1600"/>
              </a:spcBef>
              <a:spcAft>
                <a:spcPts val="0"/>
              </a:spcAft>
              <a:buClr>
                <a:srgbClr val="434343"/>
              </a:buClr>
              <a:buSzPts val="1200"/>
              <a:buFont typeface="Roboto Condensed Light"/>
              <a:buChar char="○"/>
              <a:defRPr>
                <a:solidFill>
                  <a:srgbClr val="434343"/>
                </a:solidFill>
              </a:defRPr>
            </a:lvl8pPr>
            <a:lvl9pPr marL="4114800" lvl="8" indent="-304800" rtl="0">
              <a:lnSpc>
                <a:spcPct val="115000"/>
              </a:lnSpc>
              <a:spcBef>
                <a:spcPts val="1600"/>
              </a:spcBef>
              <a:spcAft>
                <a:spcPts val="1600"/>
              </a:spcAft>
              <a:buClr>
                <a:srgbClr val="434343"/>
              </a:buClr>
              <a:buSzPts val="1200"/>
              <a:buFont typeface="Roboto Condensed Light"/>
              <a:buChar char="■"/>
              <a:defRPr>
                <a:solidFill>
                  <a:srgbClr val="434343"/>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1"/>
        <p:cNvGrpSpPr/>
        <p:nvPr/>
      </p:nvGrpSpPr>
      <p:grpSpPr>
        <a:xfrm>
          <a:off x="0" y="0"/>
          <a:ext cx="0" cy="0"/>
          <a:chOff x="0" y="0"/>
          <a:chExt cx="0" cy="0"/>
        </a:xfrm>
      </p:grpSpPr>
      <p:grpSp>
        <p:nvGrpSpPr>
          <p:cNvPr id="52" name="Google Shape;52;p5"/>
          <p:cNvGrpSpPr/>
          <p:nvPr/>
        </p:nvGrpSpPr>
        <p:grpSpPr>
          <a:xfrm>
            <a:off x="144203" y="-100304"/>
            <a:ext cx="8674825" cy="5344097"/>
            <a:chOff x="1569550" y="629994"/>
            <a:chExt cx="5900038" cy="3634698"/>
          </a:xfrm>
        </p:grpSpPr>
        <p:grpSp>
          <p:nvGrpSpPr>
            <p:cNvPr id="53" name="Google Shape;53;p5"/>
            <p:cNvGrpSpPr/>
            <p:nvPr/>
          </p:nvGrpSpPr>
          <p:grpSpPr>
            <a:xfrm>
              <a:off x="1569550" y="629994"/>
              <a:ext cx="5900038" cy="3634698"/>
              <a:chOff x="6012925" y="2964625"/>
              <a:chExt cx="1368950" cy="1009975"/>
            </a:xfrm>
          </p:grpSpPr>
          <p:sp>
            <p:nvSpPr>
              <p:cNvPr id="54" name="Google Shape;54;p5"/>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5"/>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5"/>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5"/>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5"/>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61" name="Google Shape;61;p5"/>
          <p:cNvSpPr txBox="1">
            <a:spLocks noGrp="1"/>
          </p:cNvSpPr>
          <p:nvPr>
            <p:ph type="title" idx="2"/>
          </p:nvPr>
        </p:nvSpPr>
        <p:spPr>
          <a:xfrm>
            <a:off x="1581275" y="2781650"/>
            <a:ext cx="2773200" cy="55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200">
                <a:solidFill>
                  <a:schemeClr val="lt1"/>
                </a:solidFill>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62" name="Google Shape;62;p5"/>
          <p:cNvSpPr txBox="1">
            <a:spLocks noGrp="1"/>
          </p:cNvSpPr>
          <p:nvPr>
            <p:ph type="title" idx="3"/>
          </p:nvPr>
        </p:nvSpPr>
        <p:spPr>
          <a:xfrm>
            <a:off x="4788887" y="2781650"/>
            <a:ext cx="2773800" cy="558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sz="2200">
                <a:solidFill>
                  <a:schemeClr val="lt1"/>
                </a:solidFill>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63" name="Google Shape;63;p5"/>
          <p:cNvSpPr txBox="1">
            <a:spLocks noGrp="1"/>
          </p:cNvSpPr>
          <p:nvPr>
            <p:ph type="subTitle" idx="1"/>
          </p:nvPr>
        </p:nvSpPr>
        <p:spPr>
          <a:xfrm>
            <a:off x="4788891" y="3269275"/>
            <a:ext cx="2773800" cy="1027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64" name="Google Shape;64;p5"/>
          <p:cNvSpPr txBox="1">
            <a:spLocks noGrp="1"/>
          </p:cNvSpPr>
          <p:nvPr>
            <p:ph type="subTitle" idx="4"/>
          </p:nvPr>
        </p:nvSpPr>
        <p:spPr>
          <a:xfrm>
            <a:off x="1581300" y="3269275"/>
            <a:ext cx="2773200" cy="1027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grpSp>
        <p:nvGrpSpPr>
          <p:cNvPr id="65" name="Google Shape;65;p5"/>
          <p:cNvGrpSpPr/>
          <p:nvPr/>
        </p:nvGrpSpPr>
        <p:grpSpPr>
          <a:xfrm rot="10800000" flipH="1">
            <a:off x="6754858" y="3449289"/>
            <a:ext cx="2862466" cy="1695774"/>
            <a:chOff x="238125" y="3383650"/>
            <a:chExt cx="1287775" cy="762900"/>
          </a:xfrm>
        </p:grpSpPr>
        <p:sp>
          <p:nvSpPr>
            <p:cNvPr id="66" name="Google Shape;66;p5"/>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5"/>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5"/>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5"/>
          <p:cNvGrpSpPr/>
          <p:nvPr/>
        </p:nvGrpSpPr>
        <p:grpSpPr>
          <a:xfrm rot="-5400000" flipH="1">
            <a:off x="574720" y="-584584"/>
            <a:ext cx="1175451" cy="2324553"/>
            <a:chOff x="961675" y="1958725"/>
            <a:chExt cx="563225" cy="1113825"/>
          </a:xfrm>
        </p:grpSpPr>
        <p:sp>
          <p:nvSpPr>
            <p:cNvPr id="70" name="Google Shape;70;p5"/>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 name="Google Shape;72;p5"/>
          <p:cNvSpPr/>
          <p:nvPr/>
        </p:nvSpPr>
        <p:spPr>
          <a:xfrm>
            <a:off x="656890" y="137743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p:nvPr/>
        </p:nvSpPr>
        <p:spPr>
          <a:xfrm>
            <a:off x="7483663" y="448100"/>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 name="Google Shape;74;p5"/>
          <p:cNvGrpSpPr/>
          <p:nvPr/>
        </p:nvGrpSpPr>
        <p:grpSpPr>
          <a:xfrm>
            <a:off x="8322862" y="1935700"/>
            <a:ext cx="475779" cy="475800"/>
            <a:chOff x="1460350" y="2402425"/>
            <a:chExt cx="208950" cy="208950"/>
          </a:xfrm>
        </p:grpSpPr>
        <p:sp>
          <p:nvSpPr>
            <p:cNvPr id="75" name="Google Shape;75;p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 name="Google Shape;103;p5"/>
          <p:cNvGrpSpPr/>
          <p:nvPr/>
        </p:nvGrpSpPr>
        <p:grpSpPr>
          <a:xfrm rot="3427705">
            <a:off x="501003" y="4190629"/>
            <a:ext cx="340783" cy="340829"/>
            <a:chOff x="1460350" y="2402425"/>
            <a:chExt cx="208950" cy="208950"/>
          </a:xfrm>
        </p:grpSpPr>
        <p:sp>
          <p:nvSpPr>
            <p:cNvPr id="104" name="Google Shape;104;p5"/>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5"/>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5"/>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5"/>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5"/>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5"/>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5"/>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5"/>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5"/>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5"/>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5"/>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43"/>
        <p:cNvGrpSpPr/>
        <p:nvPr/>
      </p:nvGrpSpPr>
      <p:grpSpPr>
        <a:xfrm>
          <a:off x="0" y="0"/>
          <a:ext cx="0" cy="0"/>
          <a:chOff x="0" y="0"/>
          <a:chExt cx="0" cy="0"/>
        </a:xfrm>
      </p:grpSpPr>
      <p:grpSp>
        <p:nvGrpSpPr>
          <p:cNvPr id="144" name="Google Shape;144;p7"/>
          <p:cNvGrpSpPr/>
          <p:nvPr/>
        </p:nvGrpSpPr>
        <p:grpSpPr>
          <a:xfrm rot="10800000">
            <a:off x="5492155" y="1598830"/>
            <a:ext cx="6168489" cy="4515598"/>
            <a:chOff x="6012925" y="2964625"/>
            <a:chExt cx="1368950" cy="1009975"/>
          </a:xfrm>
        </p:grpSpPr>
        <p:sp>
          <p:nvSpPr>
            <p:cNvPr id="145" name="Google Shape;145;p7"/>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7"/>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7"/>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 name="Google Shape;150;p7"/>
          <p:cNvSpPr txBox="1">
            <a:spLocks noGrp="1"/>
          </p:cNvSpPr>
          <p:nvPr>
            <p:ph type="title"/>
          </p:nvPr>
        </p:nvSpPr>
        <p:spPr>
          <a:xfrm>
            <a:off x="720000" y="826025"/>
            <a:ext cx="3729300" cy="11118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151" name="Google Shape;151;p7"/>
          <p:cNvSpPr txBox="1">
            <a:spLocks noGrp="1"/>
          </p:cNvSpPr>
          <p:nvPr>
            <p:ph type="body" idx="1"/>
          </p:nvPr>
        </p:nvSpPr>
        <p:spPr>
          <a:xfrm>
            <a:off x="720000" y="2130150"/>
            <a:ext cx="4413900" cy="22554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rgbClr val="434343"/>
              </a:buClr>
              <a:buSzPts val="1400"/>
              <a:buChar char="●"/>
              <a:defRPr>
                <a:solidFill>
                  <a:srgbClr val="434343"/>
                </a:solidFill>
              </a:defRPr>
            </a:lvl1pPr>
            <a:lvl2pPr marL="914400" lvl="1" indent="-317500" rtl="0">
              <a:lnSpc>
                <a:spcPct val="115000"/>
              </a:lnSpc>
              <a:spcBef>
                <a:spcPts val="1600"/>
              </a:spcBef>
              <a:spcAft>
                <a:spcPts val="0"/>
              </a:spcAft>
              <a:buClr>
                <a:srgbClr val="434343"/>
              </a:buClr>
              <a:buSzPts val="1400"/>
              <a:buFont typeface="Roboto Condensed Light"/>
              <a:buChar char="○"/>
              <a:defRPr>
                <a:solidFill>
                  <a:srgbClr val="434343"/>
                </a:solidFill>
              </a:defRPr>
            </a:lvl2pPr>
            <a:lvl3pPr marL="1371600" lvl="2" indent="-317500" rtl="0">
              <a:lnSpc>
                <a:spcPct val="115000"/>
              </a:lnSpc>
              <a:spcBef>
                <a:spcPts val="1600"/>
              </a:spcBef>
              <a:spcAft>
                <a:spcPts val="0"/>
              </a:spcAft>
              <a:buClr>
                <a:srgbClr val="434343"/>
              </a:buClr>
              <a:buSzPts val="1400"/>
              <a:buFont typeface="Roboto Condensed Light"/>
              <a:buChar char="■"/>
              <a:defRPr>
                <a:solidFill>
                  <a:srgbClr val="434343"/>
                </a:solidFill>
              </a:defRPr>
            </a:lvl3pPr>
            <a:lvl4pPr marL="1828800" lvl="3" indent="-317500" rtl="0">
              <a:lnSpc>
                <a:spcPct val="115000"/>
              </a:lnSpc>
              <a:spcBef>
                <a:spcPts val="1600"/>
              </a:spcBef>
              <a:spcAft>
                <a:spcPts val="0"/>
              </a:spcAft>
              <a:buClr>
                <a:srgbClr val="434343"/>
              </a:buClr>
              <a:buSzPts val="1400"/>
              <a:buFont typeface="Roboto Condensed Light"/>
              <a:buChar char="●"/>
              <a:defRPr>
                <a:solidFill>
                  <a:srgbClr val="434343"/>
                </a:solidFill>
              </a:defRPr>
            </a:lvl4pPr>
            <a:lvl5pPr marL="2286000" lvl="4" indent="-317500" rtl="0">
              <a:lnSpc>
                <a:spcPct val="115000"/>
              </a:lnSpc>
              <a:spcBef>
                <a:spcPts val="1600"/>
              </a:spcBef>
              <a:spcAft>
                <a:spcPts val="0"/>
              </a:spcAft>
              <a:buClr>
                <a:srgbClr val="434343"/>
              </a:buClr>
              <a:buSzPts val="1400"/>
              <a:buFont typeface="Roboto Condensed Light"/>
              <a:buChar char="○"/>
              <a:defRPr>
                <a:solidFill>
                  <a:srgbClr val="434343"/>
                </a:solidFill>
              </a:defRPr>
            </a:lvl5pPr>
            <a:lvl6pPr marL="2743200" lvl="5" indent="-317500" rtl="0">
              <a:lnSpc>
                <a:spcPct val="115000"/>
              </a:lnSpc>
              <a:spcBef>
                <a:spcPts val="1600"/>
              </a:spcBef>
              <a:spcAft>
                <a:spcPts val="0"/>
              </a:spcAft>
              <a:buClr>
                <a:srgbClr val="434343"/>
              </a:buClr>
              <a:buSzPts val="1400"/>
              <a:buFont typeface="Roboto Condensed Light"/>
              <a:buChar char="■"/>
              <a:defRPr>
                <a:solidFill>
                  <a:srgbClr val="434343"/>
                </a:solidFill>
              </a:defRPr>
            </a:lvl6pPr>
            <a:lvl7pPr marL="3200400" lvl="6" indent="-317500" rtl="0">
              <a:lnSpc>
                <a:spcPct val="115000"/>
              </a:lnSpc>
              <a:spcBef>
                <a:spcPts val="1600"/>
              </a:spcBef>
              <a:spcAft>
                <a:spcPts val="0"/>
              </a:spcAft>
              <a:buClr>
                <a:srgbClr val="434343"/>
              </a:buClr>
              <a:buSzPts val="1400"/>
              <a:buFont typeface="Roboto Condensed Light"/>
              <a:buChar char="●"/>
              <a:defRPr>
                <a:solidFill>
                  <a:srgbClr val="434343"/>
                </a:solidFill>
              </a:defRPr>
            </a:lvl7pPr>
            <a:lvl8pPr marL="3657600" lvl="7" indent="-317500" rtl="0">
              <a:lnSpc>
                <a:spcPct val="115000"/>
              </a:lnSpc>
              <a:spcBef>
                <a:spcPts val="1600"/>
              </a:spcBef>
              <a:spcAft>
                <a:spcPts val="0"/>
              </a:spcAft>
              <a:buClr>
                <a:srgbClr val="434343"/>
              </a:buClr>
              <a:buSzPts val="1400"/>
              <a:buFont typeface="Roboto Condensed Light"/>
              <a:buChar char="○"/>
              <a:defRPr>
                <a:solidFill>
                  <a:srgbClr val="434343"/>
                </a:solidFill>
              </a:defRPr>
            </a:lvl8pPr>
            <a:lvl9pPr marL="4114800" lvl="8" indent="-317500" rtl="0">
              <a:lnSpc>
                <a:spcPct val="115000"/>
              </a:lnSpc>
              <a:spcBef>
                <a:spcPts val="1600"/>
              </a:spcBef>
              <a:spcAft>
                <a:spcPts val="1600"/>
              </a:spcAft>
              <a:buClr>
                <a:srgbClr val="434343"/>
              </a:buClr>
              <a:buSzPts val="1400"/>
              <a:buFont typeface="Roboto Condensed Light"/>
              <a:buChar char="■"/>
              <a:defRPr>
                <a:solidFill>
                  <a:srgbClr val="434343"/>
                </a:solidFill>
              </a:defRPr>
            </a:lvl9pPr>
          </a:lstStyle>
          <a:p>
            <a:endParaRPr/>
          </a:p>
        </p:txBody>
      </p:sp>
      <p:sp>
        <p:nvSpPr>
          <p:cNvPr id="152" name="Google Shape;152;p7"/>
          <p:cNvSpPr/>
          <p:nvPr/>
        </p:nvSpPr>
        <p:spPr>
          <a:xfrm rot="10800000" flipH="1">
            <a:off x="-763462" y="-1195958"/>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rgbClr val="FFE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 name="Google Shape;153;p7"/>
          <p:cNvGrpSpPr/>
          <p:nvPr/>
        </p:nvGrpSpPr>
        <p:grpSpPr>
          <a:xfrm rot="5400000">
            <a:off x="7685526" y="-484217"/>
            <a:ext cx="970042" cy="1918341"/>
            <a:chOff x="961675" y="1958725"/>
            <a:chExt cx="563225" cy="1113825"/>
          </a:xfrm>
        </p:grpSpPr>
        <p:sp>
          <p:nvSpPr>
            <p:cNvPr id="154" name="Google Shape;154;p7"/>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7"/>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 name="Google Shape;156;p7"/>
          <p:cNvGrpSpPr/>
          <p:nvPr/>
        </p:nvGrpSpPr>
        <p:grpSpPr>
          <a:xfrm rot="10800000">
            <a:off x="-529609" y="3449289"/>
            <a:ext cx="2862466" cy="1695774"/>
            <a:chOff x="238125" y="3383650"/>
            <a:chExt cx="1287775" cy="762900"/>
          </a:xfrm>
        </p:grpSpPr>
        <p:sp>
          <p:nvSpPr>
            <p:cNvPr id="157" name="Google Shape;157;p7"/>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7"/>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7"/>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 name="Google Shape;160;p7"/>
          <p:cNvSpPr/>
          <p:nvPr/>
        </p:nvSpPr>
        <p:spPr>
          <a:xfrm>
            <a:off x="7439090" y="42924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7"/>
          <p:cNvSpPr/>
          <p:nvPr/>
        </p:nvSpPr>
        <p:spPr>
          <a:xfrm>
            <a:off x="484388" y="332325"/>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 name="Google Shape;162;p7"/>
          <p:cNvGrpSpPr/>
          <p:nvPr/>
        </p:nvGrpSpPr>
        <p:grpSpPr>
          <a:xfrm rot="3427705">
            <a:off x="4401603" y="4357579"/>
            <a:ext cx="340783" cy="340829"/>
            <a:chOff x="1460350" y="2402425"/>
            <a:chExt cx="208950" cy="208950"/>
          </a:xfrm>
        </p:grpSpPr>
        <p:sp>
          <p:nvSpPr>
            <p:cNvPr id="163" name="Google Shape;163;p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 name="Google Shape;191;p7"/>
          <p:cNvGrpSpPr/>
          <p:nvPr/>
        </p:nvGrpSpPr>
        <p:grpSpPr>
          <a:xfrm>
            <a:off x="7794899" y="696125"/>
            <a:ext cx="475779" cy="475800"/>
            <a:chOff x="1460350" y="2402425"/>
            <a:chExt cx="208950" cy="208950"/>
          </a:xfrm>
        </p:grpSpPr>
        <p:sp>
          <p:nvSpPr>
            <p:cNvPr id="192" name="Google Shape;192;p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20"/>
        <p:cNvGrpSpPr/>
        <p:nvPr/>
      </p:nvGrpSpPr>
      <p:grpSpPr>
        <a:xfrm>
          <a:off x="0" y="0"/>
          <a:ext cx="0" cy="0"/>
          <a:chOff x="0" y="0"/>
          <a:chExt cx="0" cy="0"/>
        </a:xfrm>
      </p:grpSpPr>
      <p:grpSp>
        <p:nvGrpSpPr>
          <p:cNvPr id="221" name="Google Shape;221;p8"/>
          <p:cNvGrpSpPr/>
          <p:nvPr/>
        </p:nvGrpSpPr>
        <p:grpSpPr>
          <a:xfrm rot="10800000">
            <a:off x="1454139" y="496722"/>
            <a:ext cx="6545634" cy="4032426"/>
            <a:chOff x="6012925" y="2964625"/>
            <a:chExt cx="1368950" cy="1009975"/>
          </a:xfrm>
        </p:grpSpPr>
        <p:sp>
          <p:nvSpPr>
            <p:cNvPr id="222" name="Google Shape;222;p8"/>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8"/>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8"/>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8"/>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8"/>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7" name="Google Shape;227;p8"/>
          <p:cNvSpPr txBox="1">
            <a:spLocks noGrp="1"/>
          </p:cNvSpPr>
          <p:nvPr>
            <p:ph type="title"/>
          </p:nvPr>
        </p:nvSpPr>
        <p:spPr>
          <a:xfrm>
            <a:off x="1398900" y="1327900"/>
            <a:ext cx="6346200" cy="23562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9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228" name="Google Shape;228;p8"/>
          <p:cNvSpPr/>
          <p:nvPr/>
        </p:nvSpPr>
        <p:spPr>
          <a:xfrm rot="-5062406">
            <a:off x="-1192597" y="-566581"/>
            <a:ext cx="2818035" cy="2808784"/>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8"/>
          <p:cNvSpPr/>
          <p:nvPr/>
        </p:nvSpPr>
        <p:spPr>
          <a:xfrm flipH="1">
            <a:off x="7606890" y="2442900"/>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rgbClr val="FFE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8"/>
          <p:cNvGrpSpPr/>
          <p:nvPr/>
        </p:nvGrpSpPr>
        <p:grpSpPr>
          <a:xfrm>
            <a:off x="6281533" y="-10068"/>
            <a:ext cx="2862466" cy="1695774"/>
            <a:chOff x="238125" y="3383650"/>
            <a:chExt cx="1287775" cy="762900"/>
          </a:xfrm>
        </p:grpSpPr>
        <p:sp>
          <p:nvSpPr>
            <p:cNvPr id="231" name="Google Shape;231;p8"/>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8"/>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8"/>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8"/>
          <p:cNvGrpSpPr/>
          <p:nvPr/>
        </p:nvGrpSpPr>
        <p:grpSpPr>
          <a:xfrm rot="-5400000">
            <a:off x="474221" y="3700871"/>
            <a:ext cx="970042" cy="1918341"/>
            <a:chOff x="961675" y="1958725"/>
            <a:chExt cx="563225" cy="1113825"/>
          </a:xfrm>
        </p:grpSpPr>
        <p:sp>
          <p:nvSpPr>
            <p:cNvPr id="235" name="Google Shape;235;p8"/>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8"/>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8"/>
          <p:cNvGrpSpPr/>
          <p:nvPr/>
        </p:nvGrpSpPr>
        <p:grpSpPr>
          <a:xfrm>
            <a:off x="1068237" y="3339825"/>
            <a:ext cx="475779" cy="475800"/>
            <a:chOff x="1460350" y="2402425"/>
            <a:chExt cx="208950" cy="208950"/>
          </a:xfrm>
        </p:grpSpPr>
        <p:sp>
          <p:nvSpPr>
            <p:cNvPr id="238" name="Google Shape;238;p8"/>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8"/>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8"/>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8"/>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8"/>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8"/>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8"/>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8"/>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8"/>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8"/>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8"/>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8"/>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8"/>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8"/>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8"/>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8"/>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8"/>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8"/>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8"/>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8"/>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8"/>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8"/>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8"/>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8"/>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8"/>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8"/>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8"/>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8"/>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 name="Google Shape;266;p8"/>
          <p:cNvGrpSpPr/>
          <p:nvPr/>
        </p:nvGrpSpPr>
        <p:grpSpPr>
          <a:xfrm rot="3427758">
            <a:off x="6826768" y="684872"/>
            <a:ext cx="475768" cy="475796"/>
            <a:chOff x="1460350" y="2402425"/>
            <a:chExt cx="208950" cy="208950"/>
          </a:xfrm>
        </p:grpSpPr>
        <p:sp>
          <p:nvSpPr>
            <p:cNvPr id="267" name="Google Shape;267;p8"/>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8"/>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8"/>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8"/>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8"/>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8"/>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8"/>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8"/>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8"/>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8"/>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8"/>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8"/>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8"/>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8"/>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8"/>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8"/>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8"/>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8"/>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8"/>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8"/>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8"/>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8"/>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8"/>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8"/>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8"/>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8"/>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8"/>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8"/>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5" name="Google Shape;295;p8"/>
          <p:cNvSpPr/>
          <p:nvPr/>
        </p:nvSpPr>
        <p:spPr>
          <a:xfrm>
            <a:off x="923540" y="1197970"/>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8"/>
          <p:cNvSpPr/>
          <p:nvPr/>
        </p:nvSpPr>
        <p:spPr>
          <a:xfrm>
            <a:off x="5199683" y="4513493"/>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7" name="Google Shape;297;p8"/>
          <p:cNvGrpSpPr/>
          <p:nvPr/>
        </p:nvGrpSpPr>
        <p:grpSpPr>
          <a:xfrm>
            <a:off x="7124248" y="3029256"/>
            <a:ext cx="853142" cy="526018"/>
            <a:chOff x="4908575" y="2482875"/>
            <a:chExt cx="654350" cy="403450"/>
          </a:xfrm>
        </p:grpSpPr>
        <p:sp>
          <p:nvSpPr>
            <p:cNvPr id="298" name="Google Shape;298;p8"/>
            <p:cNvSpPr/>
            <p:nvPr/>
          </p:nvSpPr>
          <p:spPr>
            <a:xfrm>
              <a:off x="4926575" y="2482875"/>
              <a:ext cx="636350" cy="342200"/>
            </a:xfrm>
            <a:custGeom>
              <a:avLst/>
              <a:gdLst/>
              <a:ahLst/>
              <a:cxnLst/>
              <a:rect l="l" t="t" r="r" b="b"/>
              <a:pathLst>
                <a:path w="25454" h="13688" extrusionOk="0">
                  <a:moveTo>
                    <a:pt x="11142" y="1"/>
                  </a:moveTo>
                  <a:lnTo>
                    <a:pt x="10326" y="97"/>
                  </a:lnTo>
                  <a:lnTo>
                    <a:pt x="9990" y="145"/>
                  </a:lnTo>
                  <a:lnTo>
                    <a:pt x="9654" y="241"/>
                  </a:lnTo>
                  <a:lnTo>
                    <a:pt x="9077" y="529"/>
                  </a:lnTo>
                  <a:lnTo>
                    <a:pt x="8597" y="817"/>
                  </a:lnTo>
                  <a:lnTo>
                    <a:pt x="8165" y="1201"/>
                  </a:lnTo>
                  <a:lnTo>
                    <a:pt x="7781" y="1634"/>
                  </a:lnTo>
                  <a:lnTo>
                    <a:pt x="7444" y="2066"/>
                  </a:lnTo>
                  <a:lnTo>
                    <a:pt x="7156" y="2498"/>
                  </a:lnTo>
                  <a:lnTo>
                    <a:pt x="6916" y="2930"/>
                  </a:lnTo>
                  <a:lnTo>
                    <a:pt x="6724" y="3410"/>
                  </a:lnTo>
                  <a:lnTo>
                    <a:pt x="6388" y="4275"/>
                  </a:lnTo>
                  <a:lnTo>
                    <a:pt x="6244" y="4995"/>
                  </a:lnTo>
                  <a:lnTo>
                    <a:pt x="6148" y="5668"/>
                  </a:lnTo>
                  <a:lnTo>
                    <a:pt x="5571" y="5524"/>
                  </a:lnTo>
                  <a:lnTo>
                    <a:pt x="4995" y="5379"/>
                  </a:lnTo>
                  <a:lnTo>
                    <a:pt x="4275" y="5283"/>
                  </a:lnTo>
                  <a:lnTo>
                    <a:pt x="3458" y="5235"/>
                  </a:lnTo>
                  <a:lnTo>
                    <a:pt x="2690" y="5235"/>
                  </a:lnTo>
                  <a:lnTo>
                    <a:pt x="2354" y="5283"/>
                  </a:lnTo>
                  <a:lnTo>
                    <a:pt x="2018" y="5379"/>
                  </a:lnTo>
                  <a:lnTo>
                    <a:pt x="1681" y="5476"/>
                  </a:lnTo>
                  <a:lnTo>
                    <a:pt x="1441" y="5668"/>
                  </a:lnTo>
                  <a:lnTo>
                    <a:pt x="1201" y="5860"/>
                  </a:lnTo>
                  <a:lnTo>
                    <a:pt x="1009" y="6148"/>
                  </a:lnTo>
                  <a:lnTo>
                    <a:pt x="817" y="6436"/>
                  </a:lnTo>
                  <a:lnTo>
                    <a:pt x="673" y="6772"/>
                  </a:lnTo>
                  <a:lnTo>
                    <a:pt x="385" y="7541"/>
                  </a:lnTo>
                  <a:lnTo>
                    <a:pt x="193" y="8357"/>
                  </a:lnTo>
                  <a:lnTo>
                    <a:pt x="48" y="9125"/>
                  </a:lnTo>
                  <a:lnTo>
                    <a:pt x="0" y="9846"/>
                  </a:lnTo>
                  <a:lnTo>
                    <a:pt x="0" y="10374"/>
                  </a:lnTo>
                  <a:lnTo>
                    <a:pt x="48" y="10662"/>
                  </a:lnTo>
                  <a:lnTo>
                    <a:pt x="145" y="10710"/>
                  </a:lnTo>
                  <a:lnTo>
                    <a:pt x="385" y="10806"/>
                  </a:lnTo>
                  <a:lnTo>
                    <a:pt x="1201" y="10950"/>
                  </a:lnTo>
                  <a:lnTo>
                    <a:pt x="3987" y="11383"/>
                  </a:lnTo>
                  <a:lnTo>
                    <a:pt x="7973" y="11863"/>
                  </a:lnTo>
                  <a:lnTo>
                    <a:pt x="12535" y="12439"/>
                  </a:lnTo>
                  <a:lnTo>
                    <a:pt x="21035" y="13352"/>
                  </a:lnTo>
                  <a:lnTo>
                    <a:pt x="23917" y="13640"/>
                  </a:lnTo>
                  <a:lnTo>
                    <a:pt x="24733" y="13688"/>
                  </a:lnTo>
                  <a:lnTo>
                    <a:pt x="25070" y="13688"/>
                  </a:lnTo>
                  <a:lnTo>
                    <a:pt x="25118" y="13640"/>
                  </a:lnTo>
                  <a:lnTo>
                    <a:pt x="25166" y="13496"/>
                  </a:lnTo>
                  <a:lnTo>
                    <a:pt x="25262" y="13015"/>
                  </a:lnTo>
                  <a:lnTo>
                    <a:pt x="25358" y="12343"/>
                  </a:lnTo>
                  <a:lnTo>
                    <a:pt x="25454" y="11575"/>
                  </a:lnTo>
                  <a:lnTo>
                    <a:pt x="25454" y="10710"/>
                  </a:lnTo>
                  <a:lnTo>
                    <a:pt x="25454" y="9942"/>
                  </a:lnTo>
                  <a:lnTo>
                    <a:pt x="25358" y="9270"/>
                  </a:lnTo>
                  <a:lnTo>
                    <a:pt x="25310" y="8981"/>
                  </a:lnTo>
                  <a:lnTo>
                    <a:pt x="25262" y="8789"/>
                  </a:lnTo>
                  <a:lnTo>
                    <a:pt x="25118" y="8597"/>
                  </a:lnTo>
                  <a:lnTo>
                    <a:pt x="25022" y="8453"/>
                  </a:lnTo>
                  <a:lnTo>
                    <a:pt x="24685" y="8165"/>
                  </a:lnTo>
                  <a:lnTo>
                    <a:pt x="24253" y="7973"/>
                  </a:lnTo>
                  <a:lnTo>
                    <a:pt x="23869" y="7781"/>
                  </a:lnTo>
                  <a:lnTo>
                    <a:pt x="23149" y="7589"/>
                  </a:lnTo>
                  <a:lnTo>
                    <a:pt x="22860" y="7541"/>
                  </a:lnTo>
                  <a:lnTo>
                    <a:pt x="22908" y="7060"/>
                  </a:lnTo>
                  <a:lnTo>
                    <a:pt x="23005" y="6004"/>
                  </a:lnTo>
                  <a:lnTo>
                    <a:pt x="23053" y="5331"/>
                  </a:lnTo>
                  <a:lnTo>
                    <a:pt x="23053" y="4659"/>
                  </a:lnTo>
                  <a:lnTo>
                    <a:pt x="23005" y="3987"/>
                  </a:lnTo>
                  <a:lnTo>
                    <a:pt x="22908" y="3410"/>
                  </a:lnTo>
                  <a:lnTo>
                    <a:pt x="22860" y="3314"/>
                  </a:lnTo>
                  <a:lnTo>
                    <a:pt x="22716" y="3170"/>
                  </a:lnTo>
                  <a:lnTo>
                    <a:pt x="22380" y="2834"/>
                  </a:lnTo>
                  <a:lnTo>
                    <a:pt x="21804" y="2498"/>
                  </a:lnTo>
                  <a:lnTo>
                    <a:pt x="21132" y="2162"/>
                  </a:lnTo>
                  <a:lnTo>
                    <a:pt x="20315" y="1826"/>
                  </a:lnTo>
                  <a:lnTo>
                    <a:pt x="19403" y="1489"/>
                  </a:lnTo>
                  <a:lnTo>
                    <a:pt x="18394" y="1201"/>
                  </a:lnTo>
                  <a:lnTo>
                    <a:pt x="17338" y="865"/>
                  </a:lnTo>
                  <a:lnTo>
                    <a:pt x="16233" y="625"/>
                  </a:lnTo>
                  <a:lnTo>
                    <a:pt x="15128" y="385"/>
                  </a:lnTo>
                  <a:lnTo>
                    <a:pt x="14072" y="193"/>
                  </a:lnTo>
                  <a:lnTo>
                    <a:pt x="13015" y="49"/>
                  </a:lnTo>
                  <a:lnTo>
                    <a:pt x="12007" y="1"/>
                  </a:lnTo>
                  <a:close/>
                </a:path>
              </a:pathLst>
            </a:custGeom>
            <a:solidFill>
              <a:srgbClr val="FF6B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8"/>
            <p:cNvSpPr/>
            <p:nvPr/>
          </p:nvSpPr>
          <p:spPr>
            <a:xfrm>
              <a:off x="4926575" y="2482875"/>
              <a:ext cx="636350" cy="342200"/>
            </a:xfrm>
            <a:custGeom>
              <a:avLst/>
              <a:gdLst/>
              <a:ahLst/>
              <a:cxnLst/>
              <a:rect l="l" t="t" r="r" b="b"/>
              <a:pathLst>
                <a:path w="25454" h="13688" fill="none" extrusionOk="0">
                  <a:moveTo>
                    <a:pt x="6148" y="5668"/>
                  </a:moveTo>
                  <a:lnTo>
                    <a:pt x="6148" y="5668"/>
                  </a:lnTo>
                  <a:lnTo>
                    <a:pt x="6244" y="4995"/>
                  </a:lnTo>
                  <a:lnTo>
                    <a:pt x="6388" y="4275"/>
                  </a:lnTo>
                  <a:lnTo>
                    <a:pt x="6724" y="3410"/>
                  </a:lnTo>
                  <a:lnTo>
                    <a:pt x="6916" y="2930"/>
                  </a:lnTo>
                  <a:lnTo>
                    <a:pt x="7156" y="2498"/>
                  </a:lnTo>
                  <a:lnTo>
                    <a:pt x="7444" y="2066"/>
                  </a:lnTo>
                  <a:lnTo>
                    <a:pt x="7781" y="1634"/>
                  </a:lnTo>
                  <a:lnTo>
                    <a:pt x="8165" y="1201"/>
                  </a:lnTo>
                  <a:lnTo>
                    <a:pt x="8597" y="817"/>
                  </a:lnTo>
                  <a:lnTo>
                    <a:pt x="9077" y="529"/>
                  </a:lnTo>
                  <a:lnTo>
                    <a:pt x="9654" y="241"/>
                  </a:lnTo>
                  <a:lnTo>
                    <a:pt x="9654" y="241"/>
                  </a:lnTo>
                  <a:lnTo>
                    <a:pt x="9990" y="145"/>
                  </a:lnTo>
                  <a:lnTo>
                    <a:pt x="10326" y="97"/>
                  </a:lnTo>
                  <a:lnTo>
                    <a:pt x="11142" y="1"/>
                  </a:lnTo>
                  <a:lnTo>
                    <a:pt x="12007" y="1"/>
                  </a:lnTo>
                  <a:lnTo>
                    <a:pt x="13015" y="49"/>
                  </a:lnTo>
                  <a:lnTo>
                    <a:pt x="14072" y="193"/>
                  </a:lnTo>
                  <a:lnTo>
                    <a:pt x="15128" y="385"/>
                  </a:lnTo>
                  <a:lnTo>
                    <a:pt x="16233" y="625"/>
                  </a:lnTo>
                  <a:lnTo>
                    <a:pt x="17338" y="865"/>
                  </a:lnTo>
                  <a:lnTo>
                    <a:pt x="18394" y="1201"/>
                  </a:lnTo>
                  <a:lnTo>
                    <a:pt x="19403" y="1489"/>
                  </a:lnTo>
                  <a:lnTo>
                    <a:pt x="20315" y="1826"/>
                  </a:lnTo>
                  <a:lnTo>
                    <a:pt x="21132" y="2162"/>
                  </a:lnTo>
                  <a:lnTo>
                    <a:pt x="21804" y="2498"/>
                  </a:lnTo>
                  <a:lnTo>
                    <a:pt x="22380" y="2834"/>
                  </a:lnTo>
                  <a:lnTo>
                    <a:pt x="22716" y="3170"/>
                  </a:lnTo>
                  <a:lnTo>
                    <a:pt x="22860" y="3314"/>
                  </a:lnTo>
                  <a:lnTo>
                    <a:pt x="22908" y="3410"/>
                  </a:lnTo>
                  <a:lnTo>
                    <a:pt x="22908" y="3410"/>
                  </a:lnTo>
                  <a:lnTo>
                    <a:pt x="23005" y="3987"/>
                  </a:lnTo>
                  <a:lnTo>
                    <a:pt x="23053" y="4659"/>
                  </a:lnTo>
                  <a:lnTo>
                    <a:pt x="23053" y="5331"/>
                  </a:lnTo>
                  <a:lnTo>
                    <a:pt x="23005" y="6004"/>
                  </a:lnTo>
                  <a:lnTo>
                    <a:pt x="22908" y="7060"/>
                  </a:lnTo>
                  <a:lnTo>
                    <a:pt x="22860" y="7541"/>
                  </a:lnTo>
                  <a:lnTo>
                    <a:pt x="22860" y="7541"/>
                  </a:lnTo>
                  <a:lnTo>
                    <a:pt x="23149" y="7589"/>
                  </a:lnTo>
                  <a:lnTo>
                    <a:pt x="23869" y="7781"/>
                  </a:lnTo>
                  <a:lnTo>
                    <a:pt x="24253" y="7973"/>
                  </a:lnTo>
                  <a:lnTo>
                    <a:pt x="24685" y="8165"/>
                  </a:lnTo>
                  <a:lnTo>
                    <a:pt x="25022" y="8453"/>
                  </a:lnTo>
                  <a:lnTo>
                    <a:pt x="25118" y="8597"/>
                  </a:lnTo>
                  <a:lnTo>
                    <a:pt x="25262" y="8789"/>
                  </a:lnTo>
                  <a:lnTo>
                    <a:pt x="25262" y="8789"/>
                  </a:lnTo>
                  <a:lnTo>
                    <a:pt x="25310" y="8981"/>
                  </a:lnTo>
                  <a:lnTo>
                    <a:pt x="25358" y="9270"/>
                  </a:lnTo>
                  <a:lnTo>
                    <a:pt x="25454" y="9942"/>
                  </a:lnTo>
                  <a:lnTo>
                    <a:pt x="25454" y="10710"/>
                  </a:lnTo>
                  <a:lnTo>
                    <a:pt x="25454" y="11575"/>
                  </a:lnTo>
                  <a:lnTo>
                    <a:pt x="25358" y="12343"/>
                  </a:lnTo>
                  <a:lnTo>
                    <a:pt x="25262" y="13015"/>
                  </a:lnTo>
                  <a:lnTo>
                    <a:pt x="25166" y="13496"/>
                  </a:lnTo>
                  <a:lnTo>
                    <a:pt x="25118" y="13640"/>
                  </a:lnTo>
                  <a:lnTo>
                    <a:pt x="25070" y="13688"/>
                  </a:lnTo>
                  <a:lnTo>
                    <a:pt x="25070" y="13688"/>
                  </a:lnTo>
                  <a:lnTo>
                    <a:pt x="24733" y="13688"/>
                  </a:lnTo>
                  <a:lnTo>
                    <a:pt x="23917" y="13640"/>
                  </a:lnTo>
                  <a:lnTo>
                    <a:pt x="21035" y="13352"/>
                  </a:lnTo>
                  <a:lnTo>
                    <a:pt x="12535" y="12439"/>
                  </a:lnTo>
                  <a:lnTo>
                    <a:pt x="7973" y="11863"/>
                  </a:lnTo>
                  <a:lnTo>
                    <a:pt x="3987" y="11383"/>
                  </a:lnTo>
                  <a:lnTo>
                    <a:pt x="1201" y="10950"/>
                  </a:lnTo>
                  <a:lnTo>
                    <a:pt x="385" y="10806"/>
                  </a:lnTo>
                  <a:lnTo>
                    <a:pt x="145" y="10710"/>
                  </a:lnTo>
                  <a:lnTo>
                    <a:pt x="48" y="10662"/>
                  </a:lnTo>
                  <a:lnTo>
                    <a:pt x="48" y="10662"/>
                  </a:lnTo>
                  <a:lnTo>
                    <a:pt x="0" y="10374"/>
                  </a:lnTo>
                  <a:lnTo>
                    <a:pt x="0" y="9846"/>
                  </a:lnTo>
                  <a:lnTo>
                    <a:pt x="48" y="9125"/>
                  </a:lnTo>
                  <a:lnTo>
                    <a:pt x="193" y="8357"/>
                  </a:lnTo>
                  <a:lnTo>
                    <a:pt x="385" y="7541"/>
                  </a:lnTo>
                  <a:lnTo>
                    <a:pt x="673" y="6772"/>
                  </a:lnTo>
                  <a:lnTo>
                    <a:pt x="817" y="6436"/>
                  </a:lnTo>
                  <a:lnTo>
                    <a:pt x="1009" y="6148"/>
                  </a:lnTo>
                  <a:lnTo>
                    <a:pt x="1201" y="5860"/>
                  </a:lnTo>
                  <a:lnTo>
                    <a:pt x="1441" y="5668"/>
                  </a:lnTo>
                  <a:lnTo>
                    <a:pt x="1441" y="5668"/>
                  </a:lnTo>
                  <a:lnTo>
                    <a:pt x="1681" y="5476"/>
                  </a:lnTo>
                  <a:lnTo>
                    <a:pt x="2018" y="5379"/>
                  </a:lnTo>
                  <a:lnTo>
                    <a:pt x="2354" y="5283"/>
                  </a:lnTo>
                  <a:lnTo>
                    <a:pt x="2690" y="5235"/>
                  </a:lnTo>
                  <a:lnTo>
                    <a:pt x="3458" y="5235"/>
                  </a:lnTo>
                  <a:lnTo>
                    <a:pt x="4275" y="5283"/>
                  </a:lnTo>
                  <a:lnTo>
                    <a:pt x="4995" y="5379"/>
                  </a:lnTo>
                  <a:lnTo>
                    <a:pt x="5571" y="5524"/>
                  </a:lnTo>
                  <a:lnTo>
                    <a:pt x="6148" y="566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8"/>
            <p:cNvSpPr/>
            <p:nvPr/>
          </p:nvSpPr>
          <p:spPr>
            <a:xfrm>
              <a:off x="5211125" y="2683375"/>
              <a:ext cx="50450" cy="18050"/>
            </a:xfrm>
            <a:custGeom>
              <a:avLst/>
              <a:gdLst/>
              <a:ahLst/>
              <a:cxnLst/>
              <a:rect l="l" t="t" r="r" b="b"/>
              <a:pathLst>
                <a:path w="2018" h="722" extrusionOk="0">
                  <a:moveTo>
                    <a:pt x="625" y="1"/>
                  </a:moveTo>
                  <a:lnTo>
                    <a:pt x="289" y="49"/>
                  </a:lnTo>
                  <a:lnTo>
                    <a:pt x="96" y="97"/>
                  </a:lnTo>
                  <a:lnTo>
                    <a:pt x="0" y="145"/>
                  </a:lnTo>
                  <a:lnTo>
                    <a:pt x="0" y="193"/>
                  </a:lnTo>
                  <a:lnTo>
                    <a:pt x="0" y="289"/>
                  </a:lnTo>
                  <a:lnTo>
                    <a:pt x="48" y="385"/>
                  </a:lnTo>
                  <a:lnTo>
                    <a:pt x="289" y="529"/>
                  </a:lnTo>
                  <a:lnTo>
                    <a:pt x="625" y="625"/>
                  </a:lnTo>
                  <a:lnTo>
                    <a:pt x="1009" y="721"/>
                  </a:lnTo>
                  <a:lnTo>
                    <a:pt x="1393" y="721"/>
                  </a:lnTo>
                  <a:lnTo>
                    <a:pt x="1729" y="673"/>
                  </a:lnTo>
                  <a:lnTo>
                    <a:pt x="1873" y="625"/>
                  </a:lnTo>
                  <a:lnTo>
                    <a:pt x="1969" y="577"/>
                  </a:lnTo>
                  <a:lnTo>
                    <a:pt x="2017" y="481"/>
                  </a:lnTo>
                  <a:lnTo>
                    <a:pt x="2017" y="385"/>
                  </a:lnTo>
                  <a:lnTo>
                    <a:pt x="2017" y="337"/>
                  </a:lnTo>
                  <a:lnTo>
                    <a:pt x="1921" y="289"/>
                  </a:lnTo>
                  <a:lnTo>
                    <a:pt x="1681" y="193"/>
                  </a:lnTo>
                  <a:lnTo>
                    <a:pt x="1345" y="97"/>
                  </a:lnTo>
                  <a:lnTo>
                    <a:pt x="1009" y="49"/>
                  </a:lnTo>
                  <a:lnTo>
                    <a:pt x="625" y="1"/>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8"/>
            <p:cNvSpPr/>
            <p:nvPr/>
          </p:nvSpPr>
          <p:spPr>
            <a:xfrm>
              <a:off x="5380400" y="2699000"/>
              <a:ext cx="44450" cy="15625"/>
            </a:xfrm>
            <a:custGeom>
              <a:avLst/>
              <a:gdLst/>
              <a:ahLst/>
              <a:cxnLst/>
              <a:rect l="l" t="t" r="r" b="b"/>
              <a:pathLst>
                <a:path w="1778" h="625" extrusionOk="0">
                  <a:moveTo>
                    <a:pt x="289" y="0"/>
                  </a:moveTo>
                  <a:lnTo>
                    <a:pt x="97" y="48"/>
                  </a:lnTo>
                  <a:lnTo>
                    <a:pt x="49" y="96"/>
                  </a:lnTo>
                  <a:lnTo>
                    <a:pt x="1" y="144"/>
                  </a:lnTo>
                  <a:lnTo>
                    <a:pt x="1" y="240"/>
                  </a:lnTo>
                  <a:lnTo>
                    <a:pt x="49" y="288"/>
                  </a:lnTo>
                  <a:lnTo>
                    <a:pt x="289" y="432"/>
                  </a:lnTo>
                  <a:lnTo>
                    <a:pt x="577" y="528"/>
                  </a:lnTo>
                  <a:lnTo>
                    <a:pt x="913" y="576"/>
                  </a:lnTo>
                  <a:lnTo>
                    <a:pt x="1250" y="625"/>
                  </a:lnTo>
                  <a:lnTo>
                    <a:pt x="1538" y="576"/>
                  </a:lnTo>
                  <a:lnTo>
                    <a:pt x="1730" y="480"/>
                  </a:lnTo>
                  <a:lnTo>
                    <a:pt x="1778" y="384"/>
                  </a:lnTo>
                  <a:lnTo>
                    <a:pt x="1778" y="336"/>
                  </a:lnTo>
                  <a:lnTo>
                    <a:pt x="1682" y="240"/>
                  </a:lnTo>
                  <a:lnTo>
                    <a:pt x="1490" y="144"/>
                  </a:lnTo>
                  <a:lnTo>
                    <a:pt x="1202" y="48"/>
                  </a:lnTo>
                  <a:lnTo>
                    <a:pt x="913"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8"/>
            <p:cNvSpPr/>
            <p:nvPr/>
          </p:nvSpPr>
          <p:spPr>
            <a:xfrm>
              <a:off x="4926575" y="2747025"/>
              <a:ext cx="626750" cy="79250"/>
            </a:xfrm>
            <a:custGeom>
              <a:avLst/>
              <a:gdLst/>
              <a:ahLst/>
              <a:cxnLst/>
              <a:rect l="l" t="t" r="r" b="b"/>
              <a:pathLst>
                <a:path w="25070" h="3170" extrusionOk="0">
                  <a:moveTo>
                    <a:pt x="25070" y="3122"/>
                  </a:moveTo>
                  <a:lnTo>
                    <a:pt x="25070" y="3122"/>
                  </a:lnTo>
                  <a:lnTo>
                    <a:pt x="24974" y="3170"/>
                  </a:lnTo>
                  <a:lnTo>
                    <a:pt x="24974" y="3170"/>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5070" y="3122"/>
                  </a:moveTo>
                  <a:lnTo>
                    <a:pt x="25070" y="3122"/>
                  </a:lnTo>
                  <a:lnTo>
                    <a:pt x="25070" y="3122"/>
                  </a:lnTo>
                  <a:lnTo>
                    <a:pt x="25070" y="3122"/>
                  </a:lnTo>
                  <a:lnTo>
                    <a:pt x="25070" y="3122"/>
                  </a:lnTo>
                  <a:close/>
                  <a:moveTo>
                    <a:pt x="20747" y="2786"/>
                  </a:moveTo>
                  <a:lnTo>
                    <a:pt x="20747" y="2786"/>
                  </a:lnTo>
                  <a:lnTo>
                    <a:pt x="20747" y="2786"/>
                  </a:lnTo>
                  <a:lnTo>
                    <a:pt x="23533" y="3026"/>
                  </a:lnTo>
                  <a:lnTo>
                    <a:pt x="24974" y="3170"/>
                  </a:lnTo>
                  <a:lnTo>
                    <a:pt x="24974" y="3170"/>
                  </a:lnTo>
                  <a:lnTo>
                    <a:pt x="24974" y="3170"/>
                  </a:lnTo>
                  <a:lnTo>
                    <a:pt x="23533" y="3026"/>
                  </a:lnTo>
                  <a:lnTo>
                    <a:pt x="20747" y="2786"/>
                  </a:lnTo>
                  <a:close/>
                  <a:moveTo>
                    <a:pt x="9221" y="1441"/>
                  </a:moveTo>
                  <a:lnTo>
                    <a:pt x="9221" y="1441"/>
                  </a:lnTo>
                  <a:lnTo>
                    <a:pt x="9221" y="1441"/>
                  </a:lnTo>
                  <a:lnTo>
                    <a:pt x="15465" y="2209"/>
                  </a:lnTo>
                  <a:lnTo>
                    <a:pt x="15465" y="2209"/>
                  </a:lnTo>
                  <a:lnTo>
                    <a:pt x="15465" y="2209"/>
                  </a:lnTo>
                  <a:lnTo>
                    <a:pt x="9221" y="1441"/>
                  </a:lnTo>
                  <a:close/>
                  <a:moveTo>
                    <a:pt x="97" y="144"/>
                  </a:moveTo>
                  <a:lnTo>
                    <a:pt x="97" y="144"/>
                  </a:lnTo>
                  <a:lnTo>
                    <a:pt x="481" y="240"/>
                  </a:lnTo>
                  <a:lnTo>
                    <a:pt x="1249" y="384"/>
                  </a:lnTo>
                  <a:lnTo>
                    <a:pt x="3890" y="769"/>
                  </a:lnTo>
                  <a:lnTo>
                    <a:pt x="3890" y="769"/>
                  </a:lnTo>
                  <a:lnTo>
                    <a:pt x="3890" y="769"/>
                  </a:lnTo>
                  <a:lnTo>
                    <a:pt x="1249" y="384"/>
                  </a:lnTo>
                  <a:lnTo>
                    <a:pt x="481" y="240"/>
                  </a:lnTo>
                  <a:lnTo>
                    <a:pt x="97" y="144"/>
                  </a:lnTo>
                  <a:close/>
                  <a:moveTo>
                    <a:pt x="48" y="96"/>
                  </a:moveTo>
                  <a:lnTo>
                    <a:pt x="48" y="96"/>
                  </a:lnTo>
                  <a:lnTo>
                    <a:pt x="97" y="144"/>
                  </a:lnTo>
                  <a:lnTo>
                    <a:pt x="97" y="144"/>
                  </a:lnTo>
                  <a:lnTo>
                    <a:pt x="48" y="96"/>
                  </a:lnTo>
                  <a:close/>
                  <a:moveTo>
                    <a:pt x="48" y="96"/>
                  </a:moveTo>
                  <a:lnTo>
                    <a:pt x="48" y="96"/>
                  </a:lnTo>
                  <a:lnTo>
                    <a:pt x="48" y="96"/>
                  </a:lnTo>
                  <a:lnTo>
                    <a:pt x="48" y="96"/>
                  </a:lnTo>
                  <a:lnTo>
                    <a:pt x="48" y="96"/>
                  </a:lnTo>
                  <a:close/>
                  <a:moveTo>
                    <a:pt x="48" y="96"/>
                  </a:moveTo>
                  <a:lnTo>
                    <a:pt x="48" y="96"/>
                  </a:lnTo>
                  <a:lnTo>
                    <a:pt x="48" y="96"/>
                  </a:lnTo>
                  <a:lnTo>
                    <a:pt x="48" y="96"/>
                  </a:lnTo>
                  <a:lnTo>
                    <a:pt x="48" y="96"/>
                  </a:lnTo>
                  <a:close/>
                  <a:moveTo>
                    <a:pt x="48" y="96"/>
                  </a:moveTo>
                  <a:lnTo>
                    <a:pt x="48" y="96"/>
                  </a:lnTo>
                  <a:lnTo>
                    <a:pt x="48" y="96"/>
                  </a:lnTo>
                  <a:lnTo>
                    <a:pt x="48" y="96"/>
                  </a:lnTo>
                  <a:lnTo>
                    <a:pt x="48" y="96"/>
                  </a:lnTo>
                  <a:close/>
                  <a:moveTo>
                    <a:pt x="48" y="96"/>
                  </a:moveTo>
                  <a:lnTo>
                    <a:pt x="48" y="96"/>
                  </a:lnTo>
                  <a:lnTo>
                    <a:pt x="48" y="96"/>
                  </a:lnTo>
                  <a:lnTo>
                    <a:pt x="48" y="96"/>
                  </a:lnTo>
                  <a:lnTo>
                    <a:pt x="48" y="96"/>
                  </a:lnTo>
                  <a:close/>
                  <a:moveTo>
                    <a:pt x="48" y="96"/>
                  </a:moveTo>
                  <a:lnTo>
                    <a:pt x="48" y="96"/>
                  </a:lnTo>
                  <a:lnTo>
                    <a:pt x="48" y="96"/>
                  </a:lnTo>
                  <a:lnTo>
                    <a:pt x="48" y="96"/>
                  </a:lnTo>
                  <a:lnTo>
                    <a:pt x="48" y="96"/>
                  </a:lnTo>
                  <a:close/>
                  <a:moveTo>
                    <a:pt x="48" y="96"/>
                  </a:moveTo>
                  <a:lnTo>
                    <a:pt x="48" y="96"/>
                  </a:lnTo>
                  <a:lnTo>
                    <a:pt x="48" y="96"/>
                  </a:lnTo>
                  <a:lnTo>
                    <a:pt x="48" y="96"/>
                  </a:lnTo>
                  <a:lnTo>
                    <a:pt x="48" y="96"/>
                  </a:lnTo>
                  <a:close/>
                  <a:moveTo>
                    <a:pt x="48" y="96"/>
                  </a:moveTo>
                  <a:lnTo>
                    <a:pt x="48" y="96"/>
                  </a:lnTo>
                  <a:lnTo>
                    <a:pt x="48" y="96"/>
                  </a:lnTo>
                  <a:lnTo>
                    <a:pt x="48" y="96"/>
                  </a:lnTo>
                  <a:lnTo>
                    <a:pt x="48" y="96"/>
                  </a:lnTo>
                  <a:close/>
                  <a:moveTo>
                    <a:pt x="48" y="48"/>
                  </a:moveTo>
                  <a:lnTo>
                    <a:pt x="48" y="48"/>
                  </a:lnTo>
                  <a:lnTo>
                    <a:pt x="48" y="96"/>
                  </a:lnTo>
                  <a:lnTo>
                    <a:pt x="48" y="96"/>
                  </a:lnTo>
                  <a:lnTo>
                    <a:pt x="48" y="48"/>
                  </a:lnTo>
                  <a:close/>
                  <a:moveTo>
                    <a:pt x="48" y="48"/>
                  </a:moveTo>
                  <a:lnTo>
                    <a:pt x="48" y="48"/>
                  </a:lnTo>
                  <a:lnTo>
                    <a:pt x="48" y="48"/>
                  </a:lnTo>
                  <a:lnTo>
                    <a:pt x="48" y="48"/>
                  </a:lnTo>
                  <a:lnTo>
                    <a:pt x="48" y="48"/>
                  </a:lnTo>
                  <a:close/>
                  <a:moveTo>
                    <a:pt x="48" y="48"/>
                  </a:moveTo>
                  <a:lnTo>
                    <a:pt x="48" y="48"/>
                  </a:lnTo>
                  <a:lnTo>
                    <a:pt x="48" y="48"/>
                  </a:lnTo>
                  <a:lnTo>
                    <a:pt x="48" y="48"/>
                  </a:lnTo>
                  <a:lnTo>
                    <a:pt x="48" y="48"/>
                  </a:lnTo>
                  <a:close/>
                  <a:moveTo>
                    <a:pt x="48" y="48"/>
                  </a:moveTo>
                  <a:lnTo>
                    <a:pt x="48" y="48"/>
                  </a:lnTo>
                  <a:lnTo>
                    <a:pt x="48" y="48"/>
                  </a:lnTo>
                  <a:lnTo>
                    <a:pt x="48" y="48"/>
                  </a:lnTo>
                  <a:lnTo>
                    <a:pt x="48" y="48"/>
                  </a:lnTo>
                  <a:close/>
                  <a:moveTo>
                    <a:pt x="48" y="48"/>
                  </a:moveTo>
                  <a:lnTo>
                    <a:pt x="48" y="48"/>
                  </a:lnTo>
                  <a:lnTo>
                    <a:pt x="48" y="48"/>
                  </a:lnTo>
                  <a:lnTo>
                    <a:pt x="48" y="48"/>
                  </a:lnTo>
                  <a:lnTo>
                    <a:pt x="48" y="48"/>
                  </a:lnTo>
                  <a:close/>
                  <a:moveTo>
                    <a:pt x="48" y="0"/>
                  </a:moveTo>
                  <a:lnTo>
                    <a:pt x="48" y="0"/>
                  </a:lnTo>
                  <a:lnTo>
                    <a:pt x="48" y="48"/>
                  </a:lnTo>
                  <a:lnTo>
                    <a:pt x="48" y="48"/>
                  </a:lnTo>
                  <a:lnTo>
                    <a:pt x="48" y="0"/>
                  </a:lnTo>
                  <a:close/>
                  <a:moveTo>
                    <a:pt x="48" y="0"/>
                  </a:moveTo>
                  <a:lnTo>
                    <a:pt x="48" y="0"/>
                  </a:lnTo>
                  <a:lnTo>
                    <a:pt x="48" y="0"/>
                  </a:lnTo>
                  <a:lnTo>
                    <a:pt x="48" y="0"/>
                  </a:lnTo>
                  <a:lnTo>
                    <a:pt x="48" y="0"/>
                  </a:lnTo>
                  <a:close/>
                  <a:moveTo>
                    <a:pt x="48" y="0"/>
                  </a:moveTo>
                  <a:lnTo>
                    <a:pt x="48" y="0"/>
                  </a:lnTo>
                  <a:lnTo>
                    <a:pt x="48" y="0"/>
                  </a:lnTo>
                  <a:lnTo>
                    <a:pt x="48" y="0"/>
                  </a:lnTo>
                  <a:lnTo>
                    <a:pt x="48" y="0"/>
                  </a:lnTo>
                  <a:close/>
                  <a:moveTo>
                    <a:pt x="48" y="0"/>
                  </a:moveTo>
                  <a:lnTo>
                    <a:pt x="48" y="0"/>
                  </a:lnTo>
                  <a:lnTo>
                    <a:pt x="48" y="0"/>
                  </a:lnTo>
                  <a:lnTo>
                    <a:pt x="48" y="0"/>
                  </a:lnTo>
                  <a:lnTo>
                    <a:pt x="48" y="0"/>
                  </a:lnTo>
                  <a:close/>
                  <a:moveTo>
                    <a:pt x="48" y="0"/>
                  </a:moveTo>
                  <a:lnTo>
                    <a:pt x="48" y="0"/>
                  </a:lnTo>
                  <a:lnTo>
                    <a:pt x="48" y="0"/>
                  </a:lnTo>
                  <a:lnTo>
                    <a:pt x="48" y="0"/>
                  </a:lnTo>
                  <a:lnTo>
                    <a:pt x="48" y="0"/>
                  </a:lnTo>
                  <a:close/>
                  <a:moveTo>
                    <a:pt x="48" y="0"/>
                  </a:moveTo>
                  <a:lnTo>
                    <a:pt x="48" y="0"/>
                  </a:lnTo>
                  <a:lnTo>
                    <a:pt x="48" y="0"/>
                  </a:lnTo>
                  <a:lnTo>
                    <a:pt x="48" y="0"/>
                  </a:lnTo>
                  <a:lnTo>
                    <a:pt x="48" y="0"/>
                  </a:lnTo>
                  <a:close/>
                  <a:moveTo>
                    <a:pt x="48" y="0"/>
                  </a:moveTo>
                  <a:lnTo>
                    <a:pt x="48" y="0"/>
                  </a:lnTo>
                  <a:lnTo>
                    <a:pt x="48" y="0"/>
                  </a:lnTo>
                  <a:lnTo>
                    <a:pt x="48" y="0"/>
                  </a:lnTo>
                  <a:lnTo>
                    <a:pt x="48" y="0"/>
                  </a:lnTo>
                  <a:close/>
                  <a:moveTo>
                    <a:pt x="0" y="0"/>
                  </a:moveTo>
                  <a:lnTo>
                    <a:pt x="0" y="0"/>
                  </a:lnTo>
                  <a:lnTo>
                    <a:pt x="0" y="0"/>
                  </a:lnTo>
                  <a:lnTo>
                    <a:pt x="0" y="0"/>
                  </a:lnTo>
                  <a:lnTo>
                    <a:pt x="0"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8"/>
            <p:cNvSpPr/>
            <p:nvPr/>
          </p:nvSpPr>
          <p:spPr>
            <a:xfrm>
              <a:off x="5550900" y="2825050"/>
              <a:ext cx="2425" cy="1225"/>
            </a:xfrm>
            <a:custGeom>
              <a:avLst/>
              <a:gdLst/>
              <a:ahLst/>
              <a:cxnLst/>
              <a:rect l="l" t="t" r="r" b="b"/>
              <a:pathLst>
                <a:path w="97" h="49" fill="none" extrusionOk="0">
                  <a:moveTo>
                    <a:pt x="97" y="1"/>
                  </a:moveTo>
                  <a:lnTo>
                    <a:pt x="97" y="1"/>
                  </a:lnTo>
                  <a:lnTo>
                    <a:pt x="1" y="49"/>
                  </a:lnTo>
                  <a:lnTo>
                    <a:pt x="1" y="49"/>
                  </a:lnTo>
                  <a:lnTo>
                    <a:pt x="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8"/>
            <p:cNvSpPr/>
            <p:nvPr/>
          </p:nvSpPr>
          <p:spPr>
            <a:xfrm>
              <a:off x="5553300" y="28250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8"/>
            <p:cNvSpPr/>
            <p:nvPr/>
          </p:nvSpPr>
          <p:spPr>
            <a:xfrm>
              <a:off x="5445250" y="2816650"/>
              <a:ext cx="105675" cy="9625"/>
            </a:xfrm>
            <a:custGeom>
              <a:avLst/>
              <a:gdLst/>
              <a:ahLst/>
              <a:cxnLst/>
              <a:rect l="l" t="t" r="r" b="b"/>
              <a:pathLst>
                <a:path w="4227" h="385" fill="none" extrusionOk="0">
                  <a:moveTo>
                    <a:pt x="0" y="1"/>
                  </a:moveTo>
                  <a:lnTo>
                    <a:pt x="0" y="1"/>
                  </a:lnTo>
                  <a:lnTo>
                    <a:pt x="0" y="1"/>
                  </a:lnTo>
                  <a:lnTo>
                    <a:pt x="2786" y="241"/>
                  </a:lnTo>
                  <a:lnTo>
                    <a:pt x="4227" y="385"/>
                  </a:lnTo>
                  <a:lnTo>
                    <a:pt x="4227" y="385"/>
                  </a:lnTo>
                  <a:lnTo>
                    <a:pt x="4227" y="385"/>
                  </a:lnTo>
                  <a:lnTo>
                    <a:pt x="2786" y="241"/>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8"/>
            <p:cNvSpPr/>
            <p:nvPr/>
          </p:nvSpPr>
          <p:spPr>
            <a:xfrm>
              <a:off x="5157100" y="2783025"/>
              <a:ext cx="156100" cy="19250"/>
            </a:xfrm>
            <a:custGeom>
              <a:avLst/>
              <a:gdLst/>
              <a:ahLst/>
              <a:cxnLst/>
              <a:rect l="l" t="t" r="r" b="b"/>
              <a:pathLst>
                <a:path w="6244" h="770" fill="none" extrusionOk="0">
                  <a:moveTo>
                    <a:pt x="0" y="1"/>
                  </a:moveTo>
                  <a:lnTo>
                    <a:pt x="0" y="1"/>
                  </a:lnTo>
                  <a:lnTo>
                    <a:pt x="0" y="1"/>
                  </a:lnTo>
                  <a:lnTo>
                    <a:pt x="6244" y="769"/>
                  </a:lnTo>
                  <a:lnTo>
                    <a:pt x="6244" y="769"/>
                  </a:lnTo>
                  <a:lnTo>
                    <a:pt x="6244" y="769"/>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8"/>
            <p:cNvSpPr/>
            <p:nvPr/>
          </p:nvSpPr>
          <p:spPr>
            <a:xfrm>
              <a:off x="4928975" y="2750625"/>
              <a:ext cx="94875" cy="15625"/>
            </a:xfrm>
            <a:custGeom>
              <a:avLst/>
              <a:gdLst/>
              <a:ahLst/>
              <a:cxnLst/>
              <a:rect l="l" t="t" r="r" b="b"/>
              <a:pathLst>
                <a:path w="3795" h="625" fill="none" extrusionOk="0">
                  <a:moveTo>
                    <a:pt x="1" y="0"/>
                  </a:moveTo>
                  <a:lnTo>
                    <a:pt x="1" y="0"/>
                  </a:lnTo>
                  <a:lnTo>
                    <a:pt x="385" y="96"/>
                  </a:lnTo>
                  <a:lnTo>
                    <a:pt x="1153" y="240"/>
                  </a:lnTo>
                  <a:lnTo>
                    <a:pt x="3794" y="625"/>
                  </a:lnTo>
                  <a:lnTo>
                    <a:pt x="3794" y="625"/>
                  </a:lnTo>
                  <a:lnTo>
                    <a:pt x="3794" y="625"/>
                  </a:lnTo>
                  <a:lnTo>
                    <a:pt x="1153" y="240"/>
                  </a:lnTo>
                  <a:lnTo>
                    <a:pt x="385" y="96"/>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8"/>
            <p:cNvSpPr/>
            <p:nvPr/>
          </p:nvSpPr>
          <p:spPr>
            <a:xfrm>
              <a:off x="4927775" y="2749425"/>
              <a:ext cx="1225" cy="1225"/>
            </a:xfrm>
            <a:custGeom>
              <a:avLst/>
              <a:gdLst/>
              <a:ahLst/>
              <a:cxnLst/>
              <a:rect l="l" t="t" r="r" b="b"/>
              <a:pathLst>
                <a:path w="49" h="49" fill="none" extrusionOk="0">
                  <a:moveTo>
                    <a:pt x="0" y="0"/>
                  </a:moveTo>
                  <a:lnTo>
                    <a:pt x="0" y="0"/>
                  </a:lnTo>
                  <a:lnTo>
                    <a:pt x="49" y="48"/>
                  </a:lnTo>
                  <a:lnTo>
                    <a:pt x="49"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8"/>
            <p:cNvSpPr/>
            <p:nvPr/>
          </p:nvSpPr>
          <p:spPr>
            <a:xfrm>
              <a:off x="4927775" y="27494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8"/>
            <p:cNvSpPr/>
            <p:nvPr/>
          </p:nvSpPr>
          <p:spPr>
            <a:xfrm>
              <a:off x="4927775" y="2748225"/>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8"/>
            <p:cNvSpPr/>
            <p:nvPr/>
          </p:nvSpPr>
          <p:spPr>
            <a:xfrm>
              <a:off x="4927775" y="27482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8"/>
            <p:cNvSpPr/>
            <p:nvPr/>
          </p:nvSpPr>
          <p:spPr>
            <a:xfrm>
              <a:off x="4927775" y="27482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8"/>
            <p:cNvSpPr/>
            <p:nvPr/>
          </p:nvSpPr>
          <p:spPr>
            <a:xfrm>
              <a:off x="4927775" y="27482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8"/>
            <p:cNvSpPr/>
            <p:nvPr/>
          </p:nvSpPr>
          <p:spPr>
            <a:xfrm>
              <a:off x="4927775" y="27482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8"/>
            <p:cNvSpPr/>
            <p:nvPr/>
          </p:nvSpPr>
          <p:spPr>
            <a:xfrm>
              <a:off x="4927775" y="2747025"/>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8"/>
            <p:cNvSpPr/>
            <p:nvPr/>
          </p:nvSpPr>
          <p:spPr>
            <a:xfrm>
              <a:off x="49277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8"/>
            <p:cNvSpPr/>
            <p:nvPr/>
          </p:nvSpPr>
          <p:spPr>
            <a:xfrm>
              <a:off x="49277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8"/>
            <p:cNvSpPr/>
            <p:nvPr/>
          </p:nvSpPr>
          <p:spPr>
            <a:xfrm>
              <a:off x="49277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8"/>
            <p:cNvSpPr/>
            <p:nvPr/>
          </p:nvSpPr>
          <p:spPr>
            <a:xfrm>
              <a:off x="49277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8"/>
            <p:cNvSpPr/>
            <p:nvPr/>
          </p:nvSpPr>
          <p:spPr>
            <a:xfrm>
              <a:off x="49277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8"/>
            <p:cNvSpPr/>
            <p:nvPr/>
          </p:nvSpPr>
          <p:spPr>
            <a:xfrm>
              <a:off x="49277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8"/>
            <p:cNvSpPr/>
            <p:nvPr/>
          </p:nvSpPr>
          <p:spPr>
            <a:xfrm>
              <a:off x="4926575" y="2747025"/>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8"/>
            <p:cNvSpPr/>
            <p:nvPr/>
          </p:nvSpPr>
          <p:spPr>
            <a:xfrm>
              <a:off x="4926575" y="2689375"/>
              <a:ext cx="632750" cy="136900"/>
            </a:xfrm>
            <a:custGeom>
              <a:avLst/>
              <a:gdLst/>
              <a:ahLst/>
              <a:cxnLst/>
              <a:rect l="l" t="t" r="r" b="b"/>
              <a:pathLst>
                <a:path w="25310" h="5476" extrusionOk="0">
                  <a:moveTo>
                    <a:pt x="5908" y="1"/>
                  </a:moveTo>
                  <a:lnTo>
                    <a:pt x="5523" y="97"/>
                  </a:lnTo>
                  <a:lnTo>
                    <a:pt x="5187" y="193"/>
                  </a:lnTo>
                  <a:lnTo>
                    <a:pt x="4851" y="337"/>
                  </a:lnTo>
                  <a:lnTo>
                    <a:pt x="4563" y="529"/>
                  </a:lnTo>
                  <a:lnTo>
                    <a:pt x="4323" y="721"/>
                  </a:lnTo>
                  <a:lnTo>
                    <a:pt x="4131" y="913"/>
                  </a:lnTo>
                  <a:lnTo>
                    <a:pt x="3987" y="1106"/>
                  </a:lnTo>
                  <a:lnTo>
                    <a:pt x="3698" y="1490"/>
                  </a:lnTo>
                  <a:lnTo>
                    <a:pt x="3554" y="1874"/>
                  </a:lnTo>
                  <a:lnTo>
                    <a:pt x="3458" y="2210"/>
                  </a:lnTo>
                  <a:lnTo>
                    <a:pt x="3410" y="2258"/>
                  </a:lnTo>
                  <a:lnTo>
                    <a:pt x="3362" y="2306"/>
                  </a:lnTo>
                  <a:lnTo>
                    <a:pt x="2930" y="2306"/>
                  </a:lnTo>
                  <a:lnTo>
                    <a:pt x="2594" y="2210"/>
                  </a:lnTo>
                  <a:lnTo>
                    <a:pt x="2018" y="2066"/>
                  </a:lnTo>
                  <a:lnTo>
                    <a:pt x="1345" y="1778"/>
                  </a:lnTo>
                  <a:lnTo>
                    <a:pt x="961" y="1586"/>
                  </a:lnTo>
                  <a:lnTo>
                    <a:pt x="625" y="1346"/>
                  </a:lnTo>
                  <a:lnTo>
                    <a:pt x="337" y="1058"/>
                  </a:lnTo>
                  <a:lnTo>
                    <a:pt x="97" y="673"/>
                  </a:lnTo>
                  <a:lnTo>
                    <a:pt x="0" y="1634"/>
                  </a:lnTo>
                  <a:lnTo>
                    <a:pt x="0" y="2018"/>
                  </a:lnTo>
                  <a:lnTo>
                    <a:pt x="0" y="2306"/>
                  </a:lnTo>
                  <a:lnTo>
                    <a:pt x="48" y="2306"/>
                  </a:lnTo>
                  <a:lnTo>
                    <a:pt x="48" y="2354"/>
                  </a:lnTo>
                  <a:lnTo>
                    <a:pt x="48" y="2402"/>
                  </a:lnTo>
                  <a:lnTo>
                    <a:pt x="97" y="2450"/>
                  </a:lnTo>
                  <a:lnTo>
                    <a:pt x="481" y="2546"/>
                  </a:lnTo>
                  <a:lnTo>
                    <a:pt x="1249" y="2690"/>
                  </a:lnTo>
                  <a:lnTo>
                    <a:pt x="3890" y="3075"/>
                  </a:lnTo>
                  <a:lnTo>
                    <a:pt x="3987" y="2642"/>
                  </a:lnTo>
                  <a:lnTo>
                    <a:pt x="4179" y="2162"/>
                  </a:lnTo>
                  <a:lnTo>
                    <a:pt x="4419" y="1778"/>
                  </a:lnTo>
                  <a:lnTo>
                    <a:pt x="4755" y="1394"/>
                  </a:lnTo>
                  <a:lnTo>
                    <a:pt x="5139" y="1106"/>
                  </a:lnTo>
                  <a:lnTo>
                    <a:pt x="5523" y="865"/>
                  </a:lnTo>
                  <a:lnTo>
                    <a:pt x="6004" y="721"/>
                  </a:lnTo>
                  <a:lnTo>
                    <a:pt x="6484" y="673"/>
                  </a:lnTo>
                  <a:lnTo>
                    <a:pt x="6772" y="721"/>
                  </a:lnTo>
                  <a:lnTo>
                    <a:pt x="7108" y="769"/>
                  </a:lnTo>
                  <a:lnTo>
                    <a:pt x="7396" y="817"/>
                  </a:lnTo>
                  <a:lnTo>
                    <a:pt x="7636" y="913"/>
                  </a:lnTo>
                  <a:lnTo>
                    <a:pt x="7925" y="1058"/>
                  </a:lnTo>
                  <a:lnTo>
                    <a:pt x="8117" y="1202"/>
                  </a:lnTo>
                  <a:lnTo>
                    <a:pt x="8357" y="1394"/>
                  </a:lnTo>
                  <a:lnTo>
                    <a:pt x="8693" y="1778"/>
                  </a:lnTo>
                  <a:lnTo>
                    <a:pt x="8933" y="2258"/>
                  </a:lnTo>
                  <a:lnTo>
                    <a:pt x="9125" y="2738"/>
                  </a:lnTo>
                  <a:lnTo>
                    <a:pt x="9221" y="3267"/>
                  </a:lnTo>
                  <a:lnTo>
                    <a:pt x="9221" y="3747"/>
                  </a:lnTo>
                  <a:lnTo>
                    <a:pt x="15465" y="4515"/>
                  </a:lnTo>
                  <a:lnTo>
                    <a:pt x="15609" y="4083"/>
                  </a:lnTo>
                  <a:lnTo>
                    <a:pt x="15801" y="3699"/>
                  </a:lnTo>
                  <a:lnTo>
                    <a:pt x="16089" y="3363"/>
                  </a:lnTo>
                  <a:lnTo>
                    <a:pt x="16377" y="3027"/>
                  </a:lnTo>
                  <a:lnTo>
                    <a:pt x="16713" y="2786"/>
                  </a:lnTo>
                  <a:lnTo>
                    <a:pt x="17097" y="2546"/>
                  </a:lnTo>
                  <a:lnTo>
                    <a:pt x="17530" y="2450"/>
                  </a:lnTo>
                  <a:lnTo>
                    <a:pt x="18010" y="2402"/>
                  </a:lnTo>
                  <a:lnTo>
                    <a:pt x="18250" y="2402"/>
                  </a:lnTo>
                  <a:lnTo>
                    <a:pt x="18826" y="2546"/>
                  </a:lnTo>
                  <a:lnTo>
                    <a:pt x="19307" y="2738"/>
                  </a:lnTo>
                  <a:lnTo>
                    <a:pt x="19739" y="3027"/>
                  </a:lnTo>
                  <a:lnTo>
                    <a:pt x="20075" y="3363"/>
                  </a:lnTo>
                  <a:lnTo>
                    <a:pt x="20363" y="3747"/>
                  </a:lnTo>
                  <a:lnTo>
                    <a:pt x="20555" y="4131"/>
                  </a:lnTo>
                  <a:lnTo>
                    <a:pt x="20651" y="4611"/>
                  </a:lnTo>
                  <a:lnTo>
                    <a:pt x="20747" y="5092"/>
                  </a:lnTo>
                  <a:lnTo>
                    <a:pt x="23533" y="5332"/>
                  </a:lnTo>
                  <a:lnTo>
                    <a:pt x="24974" y="5476"/>
                  </a:lnTo>
                  <a:lnTo>
                    <a:pt x="25070" y="5428"/>
                  </a:lnTo>
                  <a:lnTo>
                    <a:pt x="25166" y="5332"/>
                  </a:lnTo>
                  <a:lnTo>
                    <a:pt x="25214" y="5140"/>
                  </a:lnTo>
                  <a:lnTo>
                    <a:pt x="25310" y="4467"/>
                  </a:lnTo>
                  <a:lnTo>
                    <a:pt x="21324" y="4323"/>
                  </a:lnTo>
                  <a:lnTo>
                    <a:pt x="21180" y="3939"/>
                  </a:lnTo>
                  <a:lnTo>
                    <a:pt x="21035" y="3507"/>
                  </a:lnTo>
                  <a:lnTo>
                    <a:pt x="20747" y="3027"/>
                  </a:lnTo>
                  <a:lnTo>
                    <a:pt x="20555" y="2786"/>
                  </a:lnTo>
                  <a:lnTo>
                    <a:pt x="20315" y="2546"/>
                  </a:lnTo>
                  <a:lnTo>
                    <a:pt x="20075" y="2306"/>
                  </a:lnTo>
                  <a:lnTo>
                    <a:pt x="19787" y="2114"/>
                  </a:lnTo>
                  <a:lnTo>
                    <a:pt x="19451" y="1922"/>
                  </a:lnTo>
                  <a:lnTo>
                    <a:pt x="19066" y="1826"/>
                  </a:lnTo>
                  <a:lnTo>
                    <a:pt x="18586" y="1730"/>
                  </a:lnTo>
                  <a:lnTo>
                    <a:pt x="18106" y="1682"/>
                  </a:lnTo>
                  <a:lnTo>
                    <a:pt x="17482" y="1682"/>
                  </a:lnTo>
                  <a:lnTo>
                    <a:pt x="17049" y="1730"/>
                  </a:lnTo>
                  <a:lnTo>
                    <a:pt x="16665" y="1826"/>
                  </a:lnTo>
                  <a:lnTo>
                    <a:pt x="16329" y="1970"/>
                  </a:lnTo>
                  <a:lnTo>
                    <a:pt x="16041" y="2114"/>
                  </a:lnTo>
                  <a:lnTo>
                    <a:pt x="15801" y="2306"/>
                  </a:lnTo>
                  <a:lnTo>
                    <a:pt x="15369" y="2642"/>
                  </a:lnTo>
                  <a:lnTo>
                    <a:pt x="15032" y="3027"/>
                  </a:lnTo>
                  <a:lnTo>
                    <a:pt x="14840" y="3315"/>
                  </a:lnTo>
                  <a:lnTo>
                    <a:pt x="14696" y="3651"/>
                  </a:lnTo>
                  <a:lnTo>
                    <a:pt x="9894" y="3171"/>
                  </a:lnTo>
                  <a:lnTo>
                    <a:pt x="9846" y="2738"/>
                  </a:lnTo>
                  <a:lnTo>
                    <a:pt x="9750" y="2258"/>
                  </a:lnTo>
                  <a:lnTo>
                    <a:pt x="9509" y="1730"/>
                  </a:lnTo>
                  <a:lnTo>
                    <a:pt x="9365" y="1442"/>
                  </a:lnTo>
                  <a:lnTo>
                    <a:pt x="9125" y="1154"/>
                  </a:lnTo>
                  <a:lnTo>
                    <a:pt x="8885" y="913"/>
                  </a:lnTo>
                  <a:lnTo>
                    <a:pt x="8597" y="673"/>
                  </a:lnTo>
                  <a:lnTo>
                    <a:pt x="8261" y="433"/>
                  </a:lnTo>
                  <a:lnTo>
                    <a:pt x="7877" y="241"/>
                  </a:lnTo>
                  <a:lnTo>
                    <a:pt x="7396" y="97"/>
                  </a:lnTo>
                  <a:lnTo>
                    <a:pt x="6868" y="49"/>
                  </a:lnTo>
                  <a:lnTo>
                    <a:pt x="6340" y="1"/>
                  </a:lnTo>
                  <a:close/>
                </a:path>
              </a:pathLst>
            </a:custGeom>
            <a:solidFill>
              <a:srgbClr val="FA81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8"/>
            <p:cNvSpPr/>
            <p:nvPr/>
          </p:nvSpPr>
          <p:spPr>
            <a:xfrm>
              <a:off x="4926575" y="2689375"/>
              <a:ext cx="632750" cy="136900"/>
            </a:xfrm>
            <a:custGeom>
              <a:avLst/>
              <a:gdLst/>
              <a:ahLst/>
              <a:cxnLst/>
              <a:rect l="l" t="t" r="r" b="b"/>
              <a:pathLst>
                <a:path w="25310" h="5476" fill="none" extrusionOk="0">
                  <a:moveTo>
                    <a:pt x="6340" y="1"/>
                  </a:moveTo>
                  <a:lnTo>
                    <a:pt x="6340" y="1"/>
                  </a:lnTo>
                  <a:lnTo>
                    <a:pt x="5908" y="1"/>
                  </a:lnTo>
                  <a:lnTo>
                    <a:pt x="5523" y="97"/>
                  </a:lnTo>
                  <a:lnTo>
                    <a:pt x="5187" y="193"/>
                  </a:lnTo>
                  <a:lnTo>
                    <a:pt x="4851" y="337"/>
                  </a:lnTo>
                  <a:lnTo>
                    <a:pt x="4563" y="529"/>
                  </a:lnTo>
                  <a:lnTo>
                    <a:pt x="4323" y="721"/>
                  </a:lnTo>
                  <a:lnTo>
                    <a:pt x="4131" y="913"/>
                  </a:lnTo>
                  <a:lnTo>
                    <a:pt x="3987" y="1106"/>
                  </a:lnTo>
                  <a:lnTo>
                    <a:pt x="3698" y="1490"/>
                  </a:lnTo>
                  <a:lnTo>
                    <a:pt x="3554" y="1874"/>
                  </a:lnTo>
                  <a:lnTo>
                    <a:pt x="3458" y="2210"/>
                  </a:lnTo>
                  <a:lnTo>
                    <a:pt x="3458" y="2210"/>
                  </a:lnTo>
                  <a:lnTo>
                    <a:pt x="3410" y="2258"/>
                  </a:lnTo>
                  <a:lnTo>
                    <a:pt x="3362" y="2306"/>
                  </a:lnTo>
                  <a:lnTo>
                    <a:pt x="3218" y="2306"/>
                  </a:lnTo>
                  <a:lnTo>
                    <a:pt x="3218" y="2306"/>
                  </a:lnTo>
                  <a:lnTo>
                    <a:pt x="2930" y="2306"/>
                  </a:lnTo>
                  <a:lnTo>
                    <a:pt x="2594" y="2210"/>
                  </a:lnTo>
                  <a:lnTo>
                    <a:pt x="2018" y="2066"/>
                  </a:lnTo>
                  <a:lnTo>
                    <a:pt x="1345" y="1778"/>
                  </a:lnTo>
                  <a:lnTo>
                    <a:pt x="1345" y="1778"/>
                  </a:lnTo>
                  <a:lnTo>
                    <a:pt x="961" y="1586"/>
                  </a:lnTo>
                  <a:lnTo>
                    <a:pt x="625" y="1346"/>
                  </a:lnTo>
                  <a:lnTo>
                    <a:pt x="337" y="1058"/>
                  </a:lnTo>
                  <a:lnTo>
                    <a:pt x="97" y="673"/>
                  </a:lnTo>
                  <a:lnTo>
                    <a:pt x="97" y="673"/>
                  </a:lnTo>
                  <a:lnTo>
                    <a:pt x="0" y="1634"/>
                  </a:lnTo>
                  <a:lnTo>
                    <a:pt x="0" y="2018"/>
                  </a:lnTo>
                  <a:lnTo>
                    <a:pt x="0" y="2306"/>
                  </a:lnTo>
                  <a:lnTo>
                    <a:pt x="0" y="2306"/>
                  </a:lnTo>
                  <a:lnTo>
                    <a:pt x="0" y="2306"/>
                  </a:lnTo>
                  <a:lnTo>
                    <a:pt x="0"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06"/>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354"/>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48" y="2402"/>
                  </a:lnTo>
                  <a:lnTo>
                    <a:pt x="97" y="2450"/>
                  </a:lnTo>
                  <a:lnTo>
                    <a:pt x="97" y="2450"/>
                  </a:lnTo>
                  <a:lnTo>
                    <a:pt x="97" y="2450"/>
                  </a:lnTo>
                  <a:lnTo>
                    <a:pt x="97" y="2450"/>
                  </a:lnTo>
                  <a:lnTo>
                    <a:pt x="481" y="2546"/>
                  </a:lnTo>
                  <a:lnTo>
                    <a:pt x="1249" y="2690"/>
                  </a:lnTo>
                  <a:lnTo>
                    <a:pt x="3890" y="3075"/>
                  </a:lnTo>
                  <a:lnTo>
                    <a:pt x="3890" y="3075"/>
                  </a:lnTo>
                  <a:lnTo>
                    <a:pt x="3987" y="2642"/>
                  </a:lnTo>
                  <a:lnTo>
                    <a:pt x="4179" y="2162"/>
                  </a:lnTo>
                  <a:lnTo>
                    <a:pt x="4419" y="1778"/>
                  </a:lnTo>
                  <a:lnTo>
                    <a:pt x="4755" y="1394"/>
                  </a:lnTo>
                  <a:lnTo>
                    <a:pt x="5139" y="1106"/>
                  </a:lnTo>
                  <a:lnTo>
                    <a:pt x="5523" y="865"/>
                  </a:lnTo>
                  <a:lnTo>
                    <a:pt x="6004" y="721"/>
                  </a:lnTo>
                  <a:lnTo>
                    <a:pt x="6484" y="673"/>
                  </a:lnTo>
                  <a:lnTo>
                    <a:pt x="6484" y="673"/>
                  </a:lnTo>
                  <a:lnTo>
                    <a:pt x="6772" y="721"/>
                  </a:lnTo>
                  <a:lnTo>
                    <a:pt x="6772" y="721"/>
                  </a:lnTo>
                  <a:lnTo>
                    <a:pt x="7108" y="769"/>
                  </a:lnTo>
                  <a:lnTo>
                    <a:pt x="7396" y="817"/>
                  </a:lnTo>
                  <a:lnTo>
                    <a:pt x="7636" y="913"/>
                  </a:lnTo>
                  <a:lnTo>
                    <a:pt x="7925" y="1058"/>
                  </a:lnTo>
                  <a:lnTo>
                    <a:pt x="8117" y="1202"/>
                  </a:lnTo>
                  <a:lnTo>
                    <a:pt x="8357" y="1394"/>
                  </a:lnTo>
                  <a:lnTo>
                    <a:pt x="8693" y="1778"/>
                  </a:lnTo>
                  <a:lnTo>
                    <a:pt x="8933" y="2258"/>
                  </a:lnTo>
                  <a:lnTo>
                    <a:pt x="9125" y="2738"/>
                  </a:lnTo>
                  <a:lnTo>
                    <a:pt x="9221" y="3267"/>
                  </a:lnTo>
                  <a:lnTo>
                    <a:pt x="9221" y="3747"/>
                  </a:lnTo>
                  <a:lnTo>
                    <a:pt x="9221" y="3747"/>
                  </a:lnTo>
                  <a:lnTo>
                    <a:pt x="15465" y="4515"/>
                  </a:lnTo>
                  <a:lnTo>
                    <a:pt x="15465" y="4515"/>
                  </a:lnTo>
                  <a:lnTo>
                    <a:pt x="15609" y="4083"/>
                  </a:lnTo>
                  <a:lnTo>
                    <a:pt x="15801" y="3699"/>
                  </a:lnTo>
                  <a:lnTo>
                    <a:pt x="16089" y="3363"/>
                  </a:lnTo>
                  <a:lnTo>
                    <a:pt x="16377" y="3027"/>
                  </a:lnTo>
                  <a:lnTo>
                    <a:pt x="16713" y="2786"/>
                  </a:lnTo>
                  <a:lnTo>
                    <a:pt x="17097" y="2546"/>
                  </a:lnTo>
                  <a:lnTo>
                    <a:pt x="17530" y="2450"/>
                  </a:lnTo>
                  <a:lnTo>
                    <a:pt x="18010" y="2402"/>
                  </a:lnTo>
                  <a:lnTo>
                    <a:pt x="18010" y="2402"/>
                  </a:lnTo>
                  <a:lnTo>
                    <a:pt x="18250" y="2402"/>
                  </a:lnTo>
                  <a:lnTo>
                    <a:pt x="18250" y="2402"/>
                  </a:lnTo>
                  <a:lnTo>
                    <a:pt x="18826" y="2546"/>
                  </a:lnTo>
                  <a:lnTo>
                    <a:pt x="19307" y="2738"/>
                  </a:lnTo>
                  <a:lnTo>
                    <a:pt x="19739" y="3027"/>
                  </a:lnTo>
                  <a:lnTo>
                    <a:pt x="20075" y="3363"/>
                  </a:lnTo>
                  <a:lnTo>
                    <a:pt x="20363" y="3747"/>
                  </a:lnTo>
                  <a:lnTo>
                    <a:pt x="20555" y="4131"/>
                  </a:lnTo>
                  <a:lnTo>
                    <a:pt x="20651" y="4611"/>
                  </a:lnTo>
                  <a:lnTo>
                    <a:pt x="20747" y="5092"/>
                  </a:lnTo>
                  <a:lnTo>
                    <a:pt x="20747" y="5092"/>
                  </a:lnTo>
                  <a:lnTo>
                    <a:pt x="23533" y="5332"/>
                  </a:lnTo>
                  <a:lnTo>
                    <a:pt x="24974" y="5476"/>
                  </a:lnTo>
                  <a:lnTo>
                    <a:pt x="24974" y="5476"/>
                  </a:lnTo>
                  <a:lnTo>
                    <a:pt x="24974" y="5476"/>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070" y="5428"/>
                  </a:lnTo>
                  <a:lnTo>
                    <a:pt x="25166" y="5332"/>
                  </a:lnTo>
                  <a:lnTo>
                    <a:pt x="25214" y="5140"/>
                  </a:lnTo>
                  <a:lnTo>
                    <a:pt x="25310" y="4467"/>
                  </a:lnTo>
                  <a:lnTo>
                    <a:pt x="21324" y="4323"/>
                  </a:lnTo>
                  <a:lnTo>
                    <a:pt x="21324" y="4323"/>
                  </a:lnTo>
                  <a:lnTo>
                    <a:pt x="21180" y="3939"/>
                  </a:lnTo>
                  <a:lnTo>
                    <a:pt x="21035" y="3507"/>
                  </a:lnTo>
                  <a:lnTo>
                    <a:pt x="20747" y="3027"/>
                  </a:lnTo>
                  <a:lnTo>
                    <a:pt x="20555" y="2786"/>
                  </a:lnTo>
                  <a:lnTo>
                    <a:pt x="20315" y="2546"/>
                  </a:lnTo>
                  <a:lnTo>
                    <a:pt x="20075" y="2306"/>
                  </a:lnTo>
                  <a:lnTo>
                    <a:pt x="19787" y="2114"/>
                  </a:lnTo>
                  <a:lnTo>
                    <a:pt x="19451" y="1922"/>
                  </a:lnTo>
                  <a:lnTo>
                    <a:pt x="19066" y="1826"/>
                  </a:lnTo>
                  <a:lnTo>
                    <a:pt x="18586" y="1730"/>
                  </a:lnTo>
                  <a:lnTo>
                    <a:pt x="18106" y="1682"/>
                  </a:lnTo>
                  <a:lnTo>
                    <a:pt x="18106" y="1682"/>
                  </a:lnTo>
                  <a:lnTo>
                    <a:pt x="17914" y="1682"/>
                  </a:lnTo>
                  <a:lnTo>
                    <a:pt x="17914" y="1682"/>
                  </a:lnTo>
                  <a:lnTo>
                    <a:pt x="17482" y="1682"/>
                  </a:lnTo>
                  <a:lnTo>
                    <a:pt x="17049" y="1730"/>
                  </a:lnTo>
                  <a:lnTo>
                    <a:pt x="16665" y="1826"/>
                  </a:lnTo>
                  <a:lnTo>
                    <a:pt x="16329" y="1970"/>
                  </a:lnTo>
                  <a:lnTo>
                    <a:pt x="16041" y="2114"/>
                  </a:lnTo>
                  <a:lnTo>
                    <a:pt x="15801" y="2306"/>
                  </a:lnTo>
                  <a:lnTo>
                    <a:pt x="15369" y="2642"/>
                  </a:lnTo>
                  <a:lnTo>
                    <a:pt x="15032" y="3027"/>
                  </a:lnTo>
                  <a:lnTo>
                    <a:pt x="14840" y="3315"/>
                  </a:lnTo>
                  <a:lnTo>
                    <a:pt x="14696" y="3651"/>
                  </a:lnTo>
                  <a:lnTo>
                    <a:pt x="9894" y="3171"/>
                  </a:lnTo>
                  <a:lnTo>
                    <a:pt x="9894" y="3171"/>
                  </a:lnTo>
                  <a:lnTo>
                    <a:pt x="9846" y="2738"/>
                  </a:lnTo>
                  <a:lnTo>
                    <a:pt x="9750" y="2258"/>
                  </a:lnTo>
                  <a:lnTo>
                    <a:pt x="9509" y="1730"/>
                  </a:lnTo>
                  <a:lnTo>
                    <a:pt x="9365" y="1442"/>
                  </a:lnTo>
                  <a:lnTo>
                    <a:pt x="9125" y="1154"/>
                  </a:lnTo>
                  <a:lnTo>
                    <a:pt x="8885" y="913"/>
                  </a:lnTo>
                  <a:lnTo>
                    <a:pt x="8597" y="673"/>
                  </a:lnTo>
                  <a:lnTo>
                    <a:pt x="8261" y="433"/>
                  </a:lnTo>
                  <a:lnTo>
                    <a:pt x="7877" y="241"/>
                  </a:lnTo>
                  <a:lnTo>
                    <a:pt x="7396" y="97"/>
                  </a:lnTo>
                  <a:lnTo>
                    <a:pt x="6868" y="49"/>
                  </a:lnTo>
                  <a:lnTo>
                    <a:pt x="6868" y="49"/>
                  </a:lnTo>
                  <a:lnTo>
                    <a:pt x="634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8"/>
            <p:cNvSpPr/>
            <p:nvPr/>
          </p:nvSpPr>
          <p:spPr>
            <a:xfrm>
              <a:off x="5106675" y="2503300"/>
              <a:ext cx="189725" cy="169300"/>
            </a:xfrm>
            <a:custGeom>
              <a:avLst/>
              <a:gdLst/>
              <a:ahLst/>
              <a:cxnLst/>
              <a:rect l="l" t="t" r="r" b="b"/>
              <a:pathLst>
                <a:path w="7589" h="6772" extrusionOk="0">
                  <a:moveTo>
                    <a:pt x="4419" y="0"/>
                  </a:moveTo>
                  <a:lnTo>
                    <a:pt x="3602" y="48"/>
                  </a:lnTo>
                  <a:lnTo>
                    <a:pt x="3170" y="96"/>
                  </a:lnTo>
                  <a:lnTo>
                    <a:pt x="2834" y="144"/>
                  </a:lnTo>
                  <a:lnTo>
                    <a:pt x="2546" y="240"/>
                  </a:lnTo>
                  <a:lnTo>
                    <a:pt x="2305" y="384"/>
                  </a:lnTo>
                  <a:lnTo>
                    <a:pt x="2113" y="576"/>
                  </a:lnTo>
                  <a:lnTo>
                    <a:pt x="1873" y="865"/>
                  </a:lnTo>
                  <a:lnTo>
                    <a:pt x="1681" y="1201"/>
                  </a:lnTo>
                  <a:lnTo>
                    <a:pt x="1489" y="1585"/>
                  </a:lnTo>
                  <a:lnTo>
                    <a:pt x="1105" y="2497"/>
                  </a:lnTo>
                  <a:lnTo>
                    <a:pt x="769" y="3458"/>
                  </a:lnTo>
                  <a:lnTo>
                    <a:pt x="240" y="5187"/>
                  </a:lnTo>
                  <a:lnTo>
                    <a:pt x="0" y="5907"/>
                  </a:lnTo>
                  <a:lnTo>
                    <a:pt x="7060" y="6772"/>
                  </a:lnTo>
                  <a:lnTo>
                    <a:pt x="7348" y="3746"/>
                  </a:lnTo>
                  <a:lnTo>
                    <a:pt x="7540" y="1585"/>
                  </a:lnTo>
                  <a:lnTo>
                    <a:pt x="7588" y="865"/>
                  </a:lnTo>
                  <a:lnTo>
                    <a:pt x="7588" y="480"/>
                  </a:lnTo>
                  <a:lnTo>
                    <a:pt x="7540" y="432"/>
                  </a:lnTo>
                  <a:lnTo>
                    <a:pt x="7396" y="384"/>
                  </a:lnTo>
                  <a:lnTo>
                    <a:pt x="6868" y="240"/>
                  </a:lnTo>
                  <a:lnTo>
                    <a:pt x="6147" y="96"/>
                  </a:lnTo>
                  <a:lnTo>
                    <a:pt x="5331" y="48"/>
                  </a:lnTo>
                  <a:lnTo>
                    <a:pt x="441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8"/>
            <p:cNvSpPr/>
            <p:nvPr/>
          </p:nvSpPr>
          <p:spPr>
            <a:xfrm>
              <a:off x="5118675" y="2515300"/>
              <a:ext cx="170525" cy="148900"/>
            </a:xfrm>
            <a:custGeom>
              <a:avLst/>
              <a:gdLst/>
              <a:ahLst/>
              <a:cxnLst/>
              <a:rect l="l" t="t" r="r" b="b"/>
              <a:pathLst>
                <a:path w="6821" h="5956" extrusionOk="0">
                  <a:moveTo>
                    <a:pt x="3891" y="0"/>
                  </a:moveTo>
                  <a:lnTo>
                    <a:pt x="3122" y="48"/>
                  </a:lnTo>
                  <a:lnTo>
                    <a:pt x="2738" y="96"/>
                  </a:lnTo>
                  <a:lnTo>
                    <a:pt x="2402" y="144"/>
                  </a:lnTo>
                  <a:lnTo>
                    <a:pt x="2162" y="240"/>
                  </a:lnTo>
                  <a:lnTo>
                    <a:pt x="1921" y="337"/>
                  </a:lnTo>
                  <a:lnTo>
                    <a:pt x="1729" y="529"/>
                  </a:lnTo>
                  <a:lnTo>
                    <a:pt x="1537" y="769"/>
                  </a:lnTo>
                  <a:lnTo>
                    <a:pt x="1393" y="1057"/>
                  </a:lnTo>
                  <a:lnTo>
                    <a:pt x="1201" y="1393"/>
                  </a:lnTo>
                  <a:lnTo>
                    <a:pt x="865" y="2161"/>
                  </a:lnTo>
                  <a:lnTo>
                    <a:pt x="577" y="3026"/>
                  </a:lnTo>
                  <a:lnTo>
                    <a:pt x="145" y="4515"/>
                  </a:lnTo>
                  <a:lnTo>
                    <a:pt x="0" y="5187"/>
                  </a:lnTo>
                  <a:lnTo>
                    <a:pt x="6388" y="5955"/>
                  </a:lnTo>
                  <a:lnTo>
                    <a:pt x="6628" y="3314"/>
                  </a:lnTo>
                  <a:lnTo>
                    <a:pt x="6772" y="1441"/>
                  </a:lnTo>
                  <a:lnTo>
                    <a:pt x="6820" y="769"/>
                  </a:lnTo>
                  <a:lnTo>
                    <a:pt x="6772" y="481"/>
                  </a:lnTo>
                  <a:lnTo>
                    <a:pt x="6724" y="433"/>
                  </a:lnTo>
                  <a:lnTo>
                    <a:pt x="6580" y="385"/>
                  </a:lnTo>
                  <a:lnTo>
                    <a:pt x="6148" y="240"/>
                  </a:lnTo>
                  <a:lnTo>
                    <a:pt x="5475" y="144"/>
                  </a:lnTo>
                  <a:lnTo>
                    <a:pt x="4707" y="48"/>
                  </a:lnTo>
                  <a:lnTo>
                    <a:pt x="3891" y="0"/>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a:off x="5305975" y="2526100"/>
              <a:ext cx="129700" cy="164500"/>
            </a:xfrm>
            <a:custGeom>
              <a:avLst/>
              <a:gdLst/>
              <a:ahLst/>
              <a:cxnLst/>
              <a:rect l="l" t="t" r="r" b="b"/>
              <a:pathLst>
                <a:path w="5188" h="6580" extrusionOk="0">
                  <a:moveTo>
                    <a:pt x="529" y="1"/>
                  </a:moveTo>
                  <a:lnTo>
                    <a:pt x="433" y="49"/>
                  </a:lnTo>
                  <a:lnTo>
                    <a:pt x="385" y="289"/>
                  </a:lnTo>
                  <a:lnTo>
                    <a:pt x="289" y="961"/>
                  </a:lnTo>
                  <a:lnTo>
                    <a:pt x="193" y="1874"/>
                  </a:lnTo>
                  <a:lnTo>
                    <a:pt x="96" y="2930"/>
                  </a:lnTo>
                  <a:lnTo>
                    <a:pt x="48" y="4947"/>
                  </a:lnTo>
                  <a:lnTo>
                    <a:pt x="0" y="5860"/>
                  </a:lnTo>
                  <a:lnTo>
                    <a:pt x="4899" y="6580"/>
                  </a:lnTo>
                  <a:lnTo>
                    <a:pt x="4995" y="5908"/>
                  </a:lnTo>
                  <a:lnTo>
                    <a:pt x="5139" y="4419"/>
                  </a:lnTo>
                  <a:lnTo>
                    <a:pt x="5187" y="3506"/>
                  </a:lnTo>
                  <a:lnTo>
                    <a:pt x="5187" y="2690"/>
                  </a:lnTo>
                  <a:lnTo>
                    <a:pt x="5187" y="1922"/>
                  </a:lnTo>
                  <a:lnTo>
                    <a:pt x="5139" y="1633"/>
                  </a:lnTo>
                  <a:lnTo>
                    <a:pt x="5043" y="1345"/>
                  </a:lnTo>
                  <a:lnTo>
                    <a:pt x="4947" y="1153"/>
                  </a:lnTo>
                  <a:lnTo>
                    <a:pt x="4755" y="961"/>
                  </a:lnTo>
                  <a:lnTo>
                    <a:pt x="4515" y="817"/>
                  </a:lnTo>
                  <a:lnTo>
                    <a:pt x="4275" y="625"/>
                  </a:lnTo>
                  <a:lnTo>
                    <a:pt x="3554" y="385"/>
                  </a:lnTo>
                  <a:lnTo>
                    <a:pt x="2834" y="193"/>
                  </a:lnTo>
                  <a:lnTo>
                    <a:pt x="2066" y="97"/>
                  </a:lnTo>
                  <a:lnTo>
                    <a:pt x="134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a:off x="5313175" y="2534500"/>
              <a:ext cx="117700" cy="146500"/>
            </a:xfrm>
            <a:custGeom>
              <a:avLst/>
              <a:gdLst/>
              <a:ahLst/>
              <a:cxnLst/>
              <a:rect l="l" t="t" r="r" b="b"/>
              <a:pathLst>
                <a:path w="4708" h="5860" extrusionOk="0">
                  <a:moveTo>
                    <a:pt x="529" y="1"/>
                  </a:moveTo>
                  <a:lnTo>
                    <a:pt x="481" y="49"/>
                  </a:lnTo>
                  <a:lnTo>
                    <a:pt x="385" y="241"/>
                  </a:lnTo>
                  <a:lnTo>
                    <a:pt x="289" y="865"/>
                  </a:lnTo>
                  <a:lnTo>
                    <a:pt x="193" y="1682"/>
                  </a:lnTo>
                  <a:lnTo>
                    <a:pt x="145" y="2642"/>
                  </a:lnTo>
                  <a:lnTo>
                    <a:pt x="49" y="4467"/>
                  </a:lnTo>
                  <a:lnTo>
                    <a:pt x="1" y="5283"/>
                  </a:lnTo>
                  <a:lnTo>
                    <a:pt x="4227" y="5860"/>
                  </a:lnTo>
                  <a:lnTo>
                    <a:pt x="4323" y="5332"/>
                  </a:lnTo>
                  <a:lnTo>
                    <a:pt x="4563" y="3987"/>
                  </a:lnTo>
                  <a:lnTo>
                    <a:pt x="4659" y="3218"/>
                  </a:lnTo>
                  <a:lnTo>
                    <a:pt x="4707" y="2498"/>
                  </a:lnTo>
                  <a:lnTo>
                    <a:pt x="4707" y="1826"/>
                  </a:lnTo>
                  <a:lnTo>
                    <a:pt x="4659" y="1538"/>
                  </a:lnTo>
                  <a:lnTo>
                    <a:pt x="4611" y="1297"/>
                  </a:lnTo>
                  <a:lnTo>
                    <a:pt x="4515" y="1105"/>
                  </a:lnTo>
                  <a:lnTo>
                    <a:pt x="4371" y="913"/>
                  </a:lnTo>
                  <a:lnTo>
                    <a:pt x="4131" y="769"/>
                  </a:lnTo>
                  <a:lnTo>
                    <a:pt x="3891" y="625"/>
                  </a:lnTo>
                  <a:lnTo>
                    <a:pt x="3266" y="385"/>
                  </a:lnTo>
                  <a:lnTo>
                    <a:pt x="2594" y="193"/>
                  </a:lnTo>
                  <a:lnTo>
                    <a:pt x="1922" y="97"/>
                  </a:lnTo>
                  <a:lnTo>
                    <a:pt x="1297" y="1"/>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8"/>
            <p:cNvSpPr/>
            <p:nvPr/>
          </p:nvSpPr>
          <p:spPr>
            <a:xfrm>
              <a:off x="5022625" y="2706200"/>
              <a:ext cx="134500" cy="136900"/>
            </a:xfrm>
            <a:custGeom>
              <a:avLst/>
              <a:gdLst/>
              <a:ahLst/>
              <a:cxnLst/>
              <a:rect l="l" t="t" r="r" b="b"/>
              <a:pathLst>
                <a:path w="5380" h="5476" extrusionOk="0">
                  <a:moveTo>
                    <a:pt x="2402" y="0"/>
                  </a:moveTo>
                  <a:lnTo>
                    <a:pt x="1873" y="144"/>
                  </a:lnTo>
                  <a:lnTo>
                    <a:pt x="1441" y="337"/>
                  </a:lnTo>
                  <a:lnTo>
                    <a:pt x="1009" y="625"/>
                  </a:lnTo>
                  <a:lnTo>
                    <a:pt x="673" y="1009"/>
                  </a:lnTo>
                  <a:lnTo>
                    <a:pt x="385" y="1393"/>
                  </a:lnTo>
                  <a:lnTo>
                    <a:pt x="193" y="1873"/>
                  </a:lnTo>
                  <a:lnTo>
                    <a:pt x="48" y="2354"/>
                  </a:lnTo>
                  <a:lnTo>
                    <a:pt x="0" y="2834"/>
                  </a:lnTo>
                  <a:lnTo>
                    <a:pt x="0" y="3314"/>
                  </a:lnTo>
                  <a:lnTo>
                    <a:pt x="145" y="3794"/>
                  </a:lnTo>
                  <a:lnTo>
                    <a:pt x="337" y="4227"/>
                  </a:lnTo>
                  <a:lnTo>
                    <a:pt x="481" y="4419"/>
                  </a:lnTo>
                  <a:lnTo>
                    <a:pt x="625" y="4611"/>
                  </a:lnTo>
                  <a:lnTo>
                    <a:pt x="865" y="4803"/>
                  </a:lnTo>
                  <a:lnTo>
                    <a:pt x="1057" y="4995"/>
                  </a:lnTo>
                  <a:lnTo>
                    <a:pt x="1345" y="5139"/>
                  </a:lnTo>
                  <a:lnTo>
                    <a:pt x="1585" y="5235"/>
                  </a:lnTo>
                  <a:lnTo>
                    <a:pt x="1921" y="5331"/>
                  </a:lnTo>
                  <a:lnTo>
                    <a:pt x="2258" y="5427"/>
                  </a:lnTo>
                  <a:lnTo>
                    <a:pt x="2594" y="5475"/>
                  </a:lnTo>
                  <a:lnTo>
                    <a:pt x="3266" y="5475"/>
                  </a:lnTo>
                  <a:lnTo>
                    <a:pt x="3554" y="5427"/>
                  </a:lnTo>
                  <a:lnTo>
                    <a:pt x="3794" y="5331"/>
                  </a:lnTo>
                  <a:lnTo>
                    <a:pt x="4035" y="5235"/>
                  </a:lnTo>
                  <a:lnTo>
                    <a:pt x="4275" y="5091"/>
                  </a:lnTo>
                  <a:lnTo>
                    <a:pt x="4467" y="4947"/>
                  </a:lnTo>
                  <a:lnTo>
                    <a:pt x="4803" y="4563"/>
                  </a:lnTo>
                  <a:lnTo>
                    <a:pt x="5091" y="4130"/>
                  </a:lnTo>
                  <a:lnTo>
                    <a:pt x="5283" y="3650"/>
                  </a:lnTo>
                  <a:lnTo>
                    <a:pt x="5379" y="3122"/>
                  </a:lnTo>
                  <a:lnTo>
                    <a:pt x="5379" y="2594"/>
                  </a:lnTo>
                  <a:lnTo>
                    <a:pt x="5283" y="2113"/>
                  </a:lnTo>
                  <a:lnTo>
                    <a:pt x="5139" y="1585"/>
                  </a:lnTo>
                  <a:lnTo>
                    <a:pt x="4851" y="1153"/>
                  </a:lnTo>
                  <a:lnTo>
                    <a:pt x="4515" y="721"/>
                  </a:lnTo>
                  <a:lnTo>
                    <a:pt x="4323" y="577"/>
                  </a:lnTo>
                  <a:lnTo>
                    <a:pt x="4083" y="385"/>
                  </a:lnTo>
                  <a:lnTo>
                    <a:pt x="3842" y="288"/>
                  </a:lnTo>
                  <a:lnTo>
                    <a:pt x="3554" y="144"/>
                  </a:lnTo>
                  <a:lnTo>
                    <a:pt x="3266" y="96"/>
                  </a:lnTo>
                  <a:lnTo>
                    <a:pt x="2930" y="48"/>
                  </a:lnTo>
                  <a:lnTo>
                    <a:pt x="2642" y="0"/>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8"/>
            <p:cNvSpPr/>
            <p:nvPr/>
          </p:nvSpPr>
          <p:spPr>
            <a:xfrm>
              <a:off x="5022625" y="2706200"/>
              <a:ext cx="134500" cy="136900"/>
            </a:xfrm>
            <a:custGeom>
              <a:avLst/>
              <a:gdLst/>
              <a:ahLst/>
              <a:cxnLst/>
              <a:rect l="l" t="t" r="r" b="b"/>
              <a:pathLst>
                <a:path w="5380" h="5476" fill="none" extrusionOk="0">
                  <a:moveTo>
                    <a:pt x="2930" y="48"/>
                  </a:moveTo>
                  <a:lnTo>
                    <a:pt x="2930" y="48"/>
                  </a:lnTo>
                  <a:lnTo>
                    <a:pt x="3266" y="96"/>
                  </a:lnTo>
                  <a:lnTo>
                    <a:pt x="3554" y="144"/>
                  </a:lnTo>
                  <a:lnTo>
                    <a:pt x="3842" y="288"/>
                  </a:lnTo>
                  <a:lnTo>
                    <a:pt x="4083" y="385"/>
                  </a:lnTo>
                  <a:lnTo>
                    <a:pt x="4323" y="577"/>
                  </a:lnTo>
                  <a:lnTo>
                    <a:pt x="4515" y="721"/>
                  </a:lnTo>
                  <a:lnTo>
                    <a:pt x="4851" y="1153"/>
                  </a:lnTo>
                  <a:lnTo>
                    <a:pt x="5139" y="1585"/>
                  </a:lnTo>
                  <a:lnTo>
                    <a:pt x="5283" y="2113"/>
                  </a:lnTo>
                  <a:lnTo>
                    <a:pt x="5379" y="2594"/>
                  </a:lnTo>
                  <a:lnTo>
                    <a:pt x="5379" y="3122"/>
                  </a:lnTo>
                  <a:lnTo>
                    <a:pt x="5283" y="3650"/>
                  </a:lnTo>
                  <a:lnTo>
                    <a:pt x="5091" y="4130"/>
                  </a:lnTo>
                  <a:lnTo>
                    <a:pt x="4803" y="4563"/>
                  </a:lnTo>
                  <a:lnTo>
                    <a:pt x="4467" y="4947"/>
                  </a:lnTo>
                  <a:lnTo>
                    <a:pt x="4275" y="5091"/>
                  </a:lnTo>
                  <a:lnTo>
                    <a:pt x="4035" y="5235"/>
                  </a:lnTo>
                  <a:lnTo>
                    <a:pt x="3794" y="5331"/>
                  </a:lnTo>
                  <a:lnTo>
                    <a:pt x="3554" y="5427"/>
                  </a:lnTo>
                  <a:lnTo>
                    <a:pt x="3266" y="5475"/>
                  </a:lnTo>
                  <a:lnTo>
                    <a:pt x="2930" y="5475"/>
                  </a:lnTo>
                  <a:lnTo>
                    <a:pt x="2594" y="5475"/>
                  </a:lnTo>
                  <a:lnTo>
                    <a:pt x="2258" y="5427"/>
                  </a:lnTo>
                  <a:lnTo>
                    <a:pt x="2258" y="5427"/>
                  </a:lnTo>
                  <a:lnTo>
                    <a:pt x="1921" y="5331"/>
                  </a:lnTo>
                  <a:lnTo>
                    <a:pt x="1585" y="5235"/>
                  </a:lnTo>
                  <a:lnTo>
                    <a:pt x="1345" y="5139"/>
                  </a:lnTo>
                  <a:lnTo>
                    <a:pt x="1057" y="4995"/>
                  </a:lnTo>
                  <a:lnTo>
                    <a:pt x="865" y="4803"/>
                  </a:lnTo>
                  <a:lnTo>
                    <a:pt x="625" y="4611"/>
                  </a:lnTo>
                  <a:lnTo>
                    <a:pt x="481" y="4419"/>
                  </a:lnTo>
                  <a:lnTo>
                    <a:pt x="337" y="4227"/>
                  </a:lnTo>
                  <a:lnTo>
                    <a:pt x="145" y="3794"/>
                  </a:lnTo>
                  <a:lnTo>
                    <a:pt x="0" y="3314"/>
                  </a:lnTo>
                  <a:lnTo>
                    <a:pt x="0" y="2834"/>
                  </a:lnTo>
                  <a:lnTo>
                    <a:pt x="48" y="2354"/>
                  </a:lnTo>
                  <a:lnTo>
                    <a:pt x="193" y="1873"/>
                  </a:lnTo>
                  <a:lnTo>
                    <a:pt x="385" y="1393"/>
                  </a:lnTo>
                  <a:lnTo>
                    <a:pt x="673" y="1009"/>
                  </a:lnTo>
                  <a:lnTo>
                    <a:pt x="1009" y="625"/>
                  </a:lnTo>
                  <a:lnTo>
                    <a:pt x="1441" y="337"/>
                  </a:lnTo>
                  <a:lnTo>
                    <a:pt x="1873" y="144"/>
                  </a:lnTo>
                  <a:lnTo>
                    <a:pt x="2402" y="0"/>
                  </a:lnTo>
                  <a:lnTo>
                    <a:pt x="2642" y="0"/>
                  </a:lnTo>
                  <a:lnTo>
                    <a:pt x="2930" y="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8"/>
            <p:cNvSpPr/>
            <p:nvPr/>
          </p:nvSpPr>
          <p:spPr>
            <a:xfrm>
              <a:off x="5068250" y="2756625"/>
              <a:ext cx="42050" cy="42050"/>
            </a:xfrm>
            <a:custGeom>
              <a:avLst/>
              <a:gdLst/>
              <a:ahLst/>
              <a:cxnLst/>
              <a:rect l="l" t="t" r="r" b="b"/>
              <a:pathLst>
                <a:path w="1682" h="1682" extrusionOk="0">
                  <a:moveTo>
                    <a:pt x="625" y="0"/>
                  </a:moveTo>
                  <a:lnTo>
                    <a:pt x="433" y="96"/>
                  </a:lnTo>
                  <a:lnTo>
                    <a:pt x="289" y="144"/>
                  </a:lnTo>
                  <a:lnTo>
                    <a:pt x="193" y="289"/>
                  </a:lnTo>
                  <a:lnTo>
                    <a:pt x="96" y="385"/>
                  </a:lnTo>
                  <a:lnTo>
                    <a:pt x="48" y="529"/>
                  </a:lnTo>
                  <a:lnTo>
                    <a:pt x="0" y="721"/>
                  </a:lnTo>
                  <a:lnTo>
                    <a:pt x="0" y="1009"/>
                  </a:lnTo>
                  <a:lnTo>
                    <a:pt x="48" y="1153"/>
                  </a:lnTo>
                  <a:lnTo>
                    <a:pt x="145" y="1297"/>
                  </a:lnTo>
                  <a:lnTo>
                    <a:pt x="241" y="1441"/>
                  </a:lnTo>
                  <a:lnTo>
                    <a:pt x="385" y="1537"/>
                  </a:lnTo>
                  <a:lnTo>
                    <a:pt x="529" y="1633"/>
                  </a:lnTo>
                  <a:lnTo>
                    <a:pt x="721" y="1681"/>
                  </a:lnTo>
                  <a:lnTo>
                    <a:pt x="1057" y="1681"/>
                  </a:lnTo>
                  <a:lnTo>
                    <a:pt x="1201" y="1585"/>
                  </a:lnTo>
                  <a:lnTo>
                    <a:pt x="1345" y="1537"/>
                  </a:lnTo>
                  <a:lnTo>
                    <a:pt x="1537" y="1297"/>
                  </a:lnTo>
                  <a:lnTo>
                    <a:pt x="1681" y="1009"/>
                  </a:lnTo>
                  <a:lnTo>
                    <a:pt x="1681" y="721"/>
                  </a:lnTo>
                  <a:lnTo>
                    <a:pt x="1633" y="577"/>
                  </a:lnTo>
                  <a:lnTo>
                    <a:pt x="1585" y="433"/>
                  </a:lnTo>
                  <a:lnTo>
                    <a:pt x="1489" y="289"/>
                  </a:lnTo>
                  <a:lnTo>
                    <a:pt x="1393" y="192"/>
                  </a:lnTo>
                  <a:lnTo>
                    <a:pt x="1201" y="96"/>
                  </a:lnTo>
                  <a:lnTo>
                    <a:pt x="1009" y="48"/>
                  </a:lnTo>
                  <a:lnTo>
                    <a:pt x="81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a:off x="5309575" y="2749425"/>
              <a:ext cx="134500" cy="136900"/>
            </a:xfrm>
            <a:custGeom>
              <a:avLst/>
              <a:gdLst/>
              <a:ahLst/>
              <a:cxnLst/>
              <a:rect l="l" t="t" r="r" b="b"/>
              <a:pathLst>
                <a:path w="5380" h="5476" extrusionOk="0">
                  <a:moveTo>
                    <a:pt x="2402" y="0"/>
                  </a:moveTo>
                  <a:lnTo>
                    <a:pt x="1922" y="144"/>
                  </a:lnTo>
                  <a:lnTo>
                    <a:pt x="1441" y="336"/>
                  </a:lnTo>
                  <a:lnTo>
                    <a:pt x="1057" y="625"/>
                  </a:lnTo>
                  <a:lnTo>
                    <a:pt x="721" y="961"/>
                  </a:lnTo>
                  <a:lnTo>
                    <a:pt x="433" y="1393"/>
                  </a:lnTo>
                  <a:lnTo>
                    <a:pt x="193" y="1825"/>
                  </a:lnTo>
                  <a:lnTo>
                    <a:pt x="97" y="2305"/>
                  </a:lnTo>
                  <a:lnTo>
                    <a:pt x="0" y="2834"/>
                  </a:lnTo>
                  <a:lnTo>
                    <a:pt x="49" y="3314"/>
                  </a:lnTo>
                  <a:lnTo>
                    <a:pt x="145" y="3794"/>
                  </a:lnTo>
                  <a:lnTo>
                    <a:pt x="385" y="4226"/>
                  </a:lnTo>
                  <a:lnTo>
                    <a:pt x="529" y="4419"/>
                  </a:lnTo>
                  <a:lnTo>
                    <a:pt x="673" y="4611"/>
                  </a:lnTo>
                  <a:lnTo>
                    <a:pt x="865" y="4803"/>
                  </a:lnTo>
                  <a:lnTo>
                    <a:pt x="1105" y="4947"/>
                  </a:lnTo>
                  <a:lnTo>
                    <a:pt x="1345" y="5091"/>
                  </a:lnTo>
                  <a:lnTo>
                    <a:pt x="1633" y="5235"/>
                  </a:lnTo>
                  <a:lnTo>
                    <a:pt x="1922" y="5331"/>
                  </a:lnTo>
                  <a:lnTo>
                    <a:pt x="2306" y="5427"/>
                  </a:lnTo>
                  <a:lnTo>
                    <a:pt x="2642" y="5475"/>
                  </a:lnTo>
                  <a:lnTo>
                    <a:pt x="2978" y="5475"/>
                  </a:lnTo>
                  <a:lnTo>
                    <a:pt x="3266" y="5427"/>
                  </a:lnTo>
                  <a:lnTo>
                    <a:pt x="3554" y="5379"/>
                  </a:lnTo>
                  <a:lnTo>
                    <a:pt x="3843" y="5331"/>
                  </a:lnTo>
                  <a:lnTo>
                    <a:pt x="4083" y="5187"/>
                  </a:lnTo>
                  <a:lnTo>
                    <a:pt x="4275" y="5091"/>
                  </a:lnTo>
                  <a:lnTo>
                    <a:pt x="4515" y="4899"/>
                  </a:lnTo>
                  <a:lnTo>
                    <a:pt x="4851" y="4563"/>
                  </a:lnTo>
                  <a:lnTo>
                    <a:pt x="5139" y="4130"/>
                  </a:lnTo>
                  <a:lnTo>
                    <a:pt x="5283" y="3650"/>
                  </a:lnTo>
                  <a:lnTo>
                    <a:pt x="5379" y="3122"/>
                  </a:lnTo>
                  <a:lnTo>
                    <a:pt x="5379" y="2594"/>
                  </a:lnTo>
                  <a:lnTo>
                    <a:pt x="5331" y="2065"/>
                  </a:lnTo>
                  <a:lnTo>
                    <a:pt x="5139" y="1585"/>
                  </a:lnTo>
                  <a:lnTo>
                    <a:pt x="4899" y="1105"/>
                  </a:lnTo>
                  <a:lnTo>
                    <a:pt x="4563" y="721"/>
                  </a:lnTo>
                  <a:lnTo>
                    <a:pt x="4323" y="529"/>
                  </a:lnTo>
                  <a:lnTo>
                    <a:pt x="4083" y="384"/>
                  </a:lnTo>
                  <a:lnTo>
                    <a:pt x="3843" y="240"/>
                  </a:lnTo>
                  <a:lnTo>
                    <a:pt x="3554" y="144"/>
                  </a:lnTo>
                  <a:lnTo>
                    <a:pt x="3266" y="48"/>
                  </a:lnTo>
                  <a:lnTo>
                    <a:pt x="2930" y="0"/>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a:off x="5309575" y="2749425"/>
              <a:ext cx="134500" cy="136900"/>
            </a:xfrm>
            <a:custGeom>
              <a:avLst/>
              <a:gdLst/>
              <a:ahLst/>
              <a:cxnLst/>
              <a:rect l="l" t="t" r="r" b="b"/>
              <a:pathLst>
                <a:path w="5380" h="5476" fill="none" extrusionOk="0">
                  <a:moveTo>
                    <a:pt x="2930" y="0"/>
                  </a:moveTo>
                  <a:lnTo>
                    <a:pt x="2930" y="0"/>
                  </a:lnTo>
                  <a:lnTo>
                    <a:pt x="3266" y="48"/>
                  </a:lnTo>
                  <a:lnTo>
                    <a:pt x="3554" y="144"/>
                  </a:lnTo>
                  <a:lnTo>
                    <a:pt x="3843" y="240"/>
                  </a:lnTo>
                  <a:lnTo>
                    <a:pt x="4083" y="384"/>
                  </a:lnTo>
                  <a:lnTo>
                    <a:pt x="4323" y="529"/>
                  </a:lnTo>
                  <a:lnTo>
                    <a:pt x="4563" y="721"/>
                  </a:lnTo>
                  <a:lnTo>
                    <a:pt x="4899" y="1105"/>
                  </a:lnTo>
                  <a:lnTo>
                    <a:pt x="5139" y="1585"/>
                  </a:lnTo>
                  <a:lnTo>
                    <a:pt x="5331" y="2065"/>
                  </a:lnTo>
                  <a:lnTo>
                    <a:pt x="5379" y="2594"/>
                  </a:lnTo>
                  <a:lnTo>
                    <a:pt x="5379" y="3122"/>
                  </a:lnTo>
                  <a:lnTo>
                    <a:pt x="5283" y="3650"/>
                  </a:lnTo>
                  <a:lnTo>
                    <a:pt x="5139" y="4130"/>
                  </a:lnTo>
                  <a:lnTo>
                    <a:pt x="4851" y="4563"/>
                  </a:lnTo>
                  <a:lnTo>
                    <a:pt x="4515" y="4899"/>
                  </a:lnTo>
                  <a:lnTo>
                    <a:pt x="4275" y="5091"/>
                  </a:lnTo>
                  <a:lnTo>
                    <a:pt x="4083" y="5187"/>
                  </a:lnTo>
                  <a:lnTo>
                    <a:pt x="3843" y="5331"/>
                  </a:lnTo>
                  <a:lnTo>
                    <a:pt x="3554" y="5379"/>
                  </a:lnTo>
                  <a:lnTo>
                    <a:pt x="3266" y="5427"/>
                  </a:lnTo>
                  <a:lnTo>
                    <a:pt x="2978" y="5475"/>
                  </a:lnTo>
                  <a:lnTo>
                    <a:pt x="2642" y="5475"/>
                  </a:lnTo>
                  <a:lnTo>
                    <a:pt x="2306" y="5427"/>
                  </a:lnTo>
                  <a:lnTo>
                    <a:pt x="2306" y="5427"/>
                  </a:lnTo>
                  <a:lnTo>
                    <a:pt x="1922" y="5331"/>
                  </a:lnTo>
                  <a:lnTo>
                    <a:pt x="1633" y="5235"/>
                  </a:lnTo>
                  <a:lnTo>
                    <a:pt x="1345" y="5091"/>
                  </a:lnTo>
                  <a:lnTo>
                    <a:pt x="1105" y="4947"/>
                  </a:lnTo>
                  <a:lnTo>
                    <a:pt x="865" y="4803"/>
                  </a:lnTo>
                  <a:lnTo>
                    <a:pt x="673" y="4611"/>
                  </a:lnTo>
                  <a:lnTo>
                    <a:pt x="529" y="4419"/>
                  </a:lnTo>
                  <a:lnTo>
                    <a:pt x="385" y="4226"/>
                  </a:lnTo>
                  <a:lnTo>
                    <a:pt x="145" y="3794"/>
                  </a:lnTo>
                  <a:lnTo>
                    <a:pt x="49" y="3314"/>
                  </a:lnTo>
                  <a:lnTo>
                    <a:pt x="0" y="2834"/>
                  </a:lnTo>
                  <a:lnTo>
                    <a:pt x="97" y="2305"/>
                  </a:lnTo>
                  <a:lnTo>
                    <a:pt x="193" y="1825"/>
                  </a:lnTo>
                  <a:lnTo>
                    <a:pt x="433" y="1393"/>
                  </a:lnTo>
                  <a:lnTo>
                    <a:pt x="721" y="961"/>
                  </a:lnTo>
                  <a:lnTo>
                    <a:pt x="1057" y="625"/>
                  </a:lnTo>
                  <a:lnTo>
                    <a:pt x="1441" y="336"/>
                  </a:lnTo>
                  <a:lnTo>
                    <a:pt x="1922" y="144"/>
                  </a:lnTo>
                  <a:lnTo>
                    <a:pt x="2402" y="0"/>
                  </a:lnTo>
                  <a:lnTo>
                    <a:pt x="2690" y="0"/>
                  </a:lnTo>
                  <a:lnTo>
                    <a:pt x="293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8"/>
            <p:cNvSpPr/>
            <p:nvPr/>
          </p:nvSpPr>
          <p:spPr>
            <a:xfrm>
              <a:off x="5355200" y="2799850"/>
              <a:ext cx="43250" cy="42050"/>
            </a:xfrm>
            <a:custGeom>
              <a:avLst/>
              <a:gdLst/>
              <a:ahLst/>
              <a:cxnLst/>
              <a:rect l="l" t="t" r="r" b="b"/>
              <a:pathLst>
                <a:path w="1730" h="1682" extrusionOk="0">
                  <a:moveTo>
                    <a:pt x="625" y="0"/>
                  </a:moveTo>
                  <a:lnTo>
                    <a:pt x="481" y="48"/>
                  </a:lnTo>
                  <a:lnTo>
                    <a:pt x="337" y="144"/>
                  </a:lnTo>
                  <a:lnTo>
                    <a:pt x="193" y="240"/>
                  </a:lnTo>
                  <a:lnTo>
                    <a:pt x="145" y="384"/>
                  </a:lnTo>
                  <a:lnTo>
                    <a:pt x="48" y="529"/>
                  </a:lnTo>
                  <a:lnTo>
                    <a:pt x="0" y="673"/>
                  </a:lnTo>
                  <a:lnTo>
                    <a:pt x="48" y="1009"/>
                  </a:lnTo>
                  <a:lnTo>
                    <a:pt x="97" y="1153"/>
                  </a:lnTo>
                  <a:lnTo>
                    <a:pt x="145" y="1297"/>
                  </a:lnTo>
                  <a:lnTo>
                    <a:pt x="241" y="1441"/>
                  </a:lnTo>
                  <a:lnTo>
                    <a:pt x="385" y="1537"/>
                  </a:lnTo>
                  <a:lnTo>
                    <a:pt x="577" y="1633"/>
                  </a:lnTo>
                  <a:lnTo>
                    <a:pt x="769" y="1681"/>
                  </a:lnTo>
                  <a:lnTo>
                    <a:pt x="913" y="1681"/>
                  </a:lnTo>
                  <a:lnTo>
                    <a:pt x="1105" y="1633"/>
                  </a:lnTo>
                  <a:lnTo>
                    <a:pt x="1249" y="1585"/>
                  </a:lnTo>
                  <a:lnTo>
                    <a:pt x="1393" y="1489"/>
                  </a:lnTo>
                  <a:lnTo>
                    <a:pt x="1585" y="1297"/>
                  </a:lnTo>
                  <a:lnTo>
                    <a:pt x="1681" y="1009"/>
                  </a:lnTo>
                  <a:lnTo>
                    <a:pt x="1729" y="673"/>
                  </a:lnTo>
                  <a:lnTo>
                    <a:pt x="1681" y="529"/>
                  </a:lnTo>
                  <a:lnTo>
                    <a:pt x="1633" y="384"/>
                  </a:lnTo>
                  <a:lnTo>
                    <a:pt x="1537" y="288"/>
                  </a:lnTo>
                  <a:lnTo>
                    <a:pt x="1393" y="192"/>
                  </a:lnTo>
                  <a:lnTo>
                    <a:pt x="1249" y="96"/>
                  </a:lnTo>
                  <a:lnTo>
                    <a:pt x="105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8"/>
            <p:cNvSpPr/>
            <p:nvPr/>
          </p:nvSpPr>
          <p:spPr>
            <a:xfrm>
              <a:off x="5046625" y="2717000"/>
              <a:ext cx="38450" cy="31250"/>
            </a:xfrm>
            <a:custGeom>
              <a:avLst/>
              <a:gdLst/>
              <a:ahLst/>
              <a:cxnLst/>
              <a:rect l="l" t="t" r="r" b="b"/>
              <a:pathLst>
                <a:path w="1538" h="1250" extrusionOk="0">
                  <a:moveTo>
                    <a:pt x="1154" y="1"/>
                  </a:moveTo>
                  <a:lnTo>
                    <a:pt x="913" y="49"/>
                  </a:lnTo>
                  <a:lnTo>
                    <a:pt x="625" y="145"/>
                  </a:lnTo>
                  <a:lnTo>
                    <a:pt x="385" y="337"/>
                  </a:lnTo>
                  <a:lnTo>
                    <a:pt x="193" y="529"/>
                  </a:lnTo>
                  <a:lnTo>
                    <a:pt x="49" y="721"/>
                  </a:lnTo>
                  <a:lnTo>
                    <a:pt x="1" y="961"/>
                  </a:lnTo>
                  <a:lnTo>
                    <a:pt x="1" y="1009"/>
                  </a:lnTo>
                  <a:lnTo>
                    <a:pt x="1" y="1105"/>
                  </a:lnTo>
                  <a:lnTo>
                    <a:pt x="49" y="1153"/>
                  </a:lnTo>
                  <a:lnTo>
                    <a:pt x="145" y="1201"/>
                  </a:lnTo>
                  <a:lnTo>
                    <a:pt x="337" y="1249"/>
                  </a:lnTo>
                  <a:lnTo>
                    <a:pt x="577" y="1201"/>
                  </a:lnTo>
                  <a:lnTo>
                    <a:pt x="865" y="1105"/>
                  </a:lnTo>
                  <a:lnTo>
                    <a:pt x="1106" y="913"/>
                  </a:lnTo>
                  <a:lnTo>
                    <a:pt x="1346" y="721"/>
                  </a:lnTo>
                  <a:lnTo>
                    <a:pt x="1490" y="529"/>
                  </a:lnTo>
                  <a:lnTo>
                    <a:pt x="1538" y="337"/>
                  </a:lnTo>
                  <a:lnTo>
                    <a:pt x="1538" y="241"/>
                  </a:lnTo>
                  <a:lnTo>
                    <a:pt x="1538" y="145"/>
                  </a:lnTo>
                  <a:lnTo>
                    <a:pt x="1442" y="97"/>
                  </a:lnTo>
                  <a:lnTo>
                    <a:pt x="1346" y="49"/>
                  </a:lnTo>
                  <a:lnTo>
                    <a:pt x="1154"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8"/>
            <p:cNvSpPr/>
            <p:nvPr/>
          </p:nvSpPr>
          <p:spPr>
            <a:xfrm>
              <a:off x="5046625" y="2717000"/>
              <a:ext cx="38450" cy="31250"/>
            </a:xfrm>
            <a:custGeom>
              <a:avLst/>
              <a:gdLst/>
              <a:ahLst/>
              <a:cxnLst/>
              <a:rect l="l" t="t" r="r" b="b"/>
              <a:pathLst>
                <a:path w="1538" h="1250" fill="none" extrusionOk="0">
                  <a:moveTo>
                    <a:pt x="1154" y="1"/>
                  </a:moveTo>
                  <a:lnTo>
                    <a:pt x="1154" y="1"/>
                  </a:lnTo>
                  <a:lnTo>
                    <a:pt x="913" y="49"/>
                  </a:lnTo>
                  <a:lnTo>
                    <a:pt x="625" y="145"/>
                  </a:lnTo>
                  <a:lnTo>
                    <a:pt x="385" y="337"/>
                  </a:lnTo>
                  <a:lnTo>
                    <a:pt x="193" y="529"/>
                  </a:lnTo>
                  <a:lnTo>
                    <a:pt x="49" y="721"/>
                  </a:lnTo>
                  <a:lnTo>
                    <a:pt x="1" y="961"/>
                  </a:lnTo>
                  <a:lnTo>
                    <a:pt x="1" y="1009"/>
                  </a:lnTo>
                  <a:lnTo>
                    <a:pt x="1" y="1105"/>
                  </a:lnTo>
                  <a:lnTo>
                    <a:pt x="49" y="1153"/>
                  </a:lnTo>
                  <a:lnTo>
                    <a:pt x="145" y="1201"/>
                  </a:lnTo>
                  <a:lnTo>
                    <a:pt x="145" y="1201"/>
                  </a:lnTo>
                  <a:lnTo>
                    <a:pt x="337" y="1249"/>
                  </a:lnTo>
                  <a:lnTo>
                    <a:pt x="337" y="1249"/>
                  </a:lnTo>
                  <a:lnTo>
                    <a:pt x="577" y="1201"/>
                  </a:lnTo>
                  <a:lnTo>
                    <a:pt x="865" y="1105"/>
                  </a:lnTo>
                  <a:lnTo>
                    <a:pt x="1106" y="913"/>
                  </a:lnTo>
                  <a:lnTo>
                    <a:pt x="1346" y="721"/>
                  </a:lnTo>
                  <a:lnTo>
                    <a:pt x="1490" y="529"/>
                  </a:lnTo>
                  <a:lnTo>
                    <a:pt x="1538" y="337"/>
                  </a:lnTo>
                  <a:lnTo>
                    <a:pt x="1538" y="241"/>
                  </a:lnTo>
                  <a:lnTo>
                    <a:pt x="1538" y="145"/>
                  </a:lnTo>
                  <a:lnTo>
                    <a:pt x="1442" y="97"/>
                  </a:lnTo>
                  <a:lnTo>
                    <a:pt x="1346" y="49"/>
                  </a:lnTo>
                  <a:lnTo>
                    <a:pt x="1346" y="49"/>
                  </a:lnTo>
                  <a:lnTo>
                    <a:pt x="1154"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a:off x="5340800" y="2754225"/>
              <a:ext cx="39625" cy="32450"/>
            </a:xfrm>
            <a:custGeom>
              <a:avLst/>
              <a:gdLst/>
              <a:ahLst/>
              <a:cxnLst/>
              <a:rect l="l" t="t" r="r" b="b"/>
              <a:pathLst>
                <a:path w="1585" h="1298" extrusionOk="0">
                  <a:moveTo>
                    <a:pt x="1201" y="0"/>
                  </a:moveTo>
                  <a:lnTo>
                    <a:pt x="913" y="48"/>
                  </a:lnTo>
                  <a:lnTo>
                    <a:pt x="624" y="144"/>
                  </a:lnTo>
                  <a:lnTo>
                    <a:pt x="384" y="288"/>
                  </a:lnTo>
                  <a:lnTo>
                    <a:pt x="192" y="481"/>
                  </a:lnTo>
                  <a:lnTo>
                    <a:pt x="48" y="673"/>
                  </a:lnTo>
                  <a:lnTo>
                    <a:pt x="0" y="913"/>
                  </a:lnTo>
                  <a:lnTo>
                    <a:pt x="48" y="1009"/>
                  </a:lnTo>
                  <a:lnTo>
                    <a:pt x="96" y="1105"/>
                  </a:lnTo>
                  <a:lnTo>
                    <a:pt x="192" y="1201"/>
                  </a:lnTo>
                  <a:lnTo>
                    <a:pt x="336" y="1249"/>
                  </a:lnTo>
                  <a:lnTo>
                    <a:pt x="480" y="1297"/>
                  </a:lnTo>
                  <a:lnTo>
                    <a:pt x="673" y="1249"/>
                  </a:lnTo>
                  <a:lnTo>
                    <a:pt x="913" y="1105"/>
                  </a:lnTo>
                  <a:lnTo>
                    <a:pt x="1153" y="961"/>
                  </a:lnTo>
                  <a:lnTo>
                    <a:pt x="1345" y="721"/>
                  </a:lnTo>
                  <a:lnTo>
                    <a:pt x="1489" y="529"/>
                  </a:lnTo>
                  <a:lnTo>
                    <a:pt x="1585" y="337"/>
                  </a:lnTo>
                  <a:lnTo>
                    <a:pt x="1585" y="240"/>
                  </a:lnTo>
                  <a:lnTo>
                    <a:pt x="1537" y="144"/>
                  </a:lnTo>
                  <a:lnTo>
                    <a:pt x="1489" y="96"/>
                  </a:lnTo>
                  <a:lnTo>
                    <a:pt x="1393" y="48"/>
                  </a:lnTo>
                  <a:lnTo>
                    <a:pt x="1201"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8"/>
            <p:cNvSpPr/>
            <p:nvPr/>
          </p:nvSpPr>
          <p:spPr>
            <a:xfrm>
              <a:off x="5340800" y="2754225"/>
              <a:ext cx="39625" cy="32450"/>
            </a:xfrm>
            <a:custGeom>
              <a:avLst/>
              <a:gdLst/>
              <a:ahLst/>
              <a:cxnLst/>
              <a:rect l="l" t="t" r="r" b="b"/>
              <a:pathLst>
                <a:path w="1585" h="1298" fill="none" extrusionOk="0">
                  <a:moveTo>
                    <a:pt x="1201" y="0"/>
                  </a:moveTo>
                  <a:lnTo>
                    <a:pt x="1201" y="0"/>
                  </a:lnTo>
                  <a:lnTo>
                    <a:pt x="913" y="48"/>
                  </a:lnTo>
                  <a:lnTo>
                    <a:pt x="624" y="144"/>
                  </a:lnTo>
                  <a:lnTo>
                    <a:pt x="384" y="288"/>
                  </a:lnTo>
                  <a:lnTo>
                    <a:pt x="192" y="481"/>
                  </a:lnTo>
                  <a:lnTo>
                    <a:pt x="48" y="673"/>
                  </a:lnTo>
                  <a:lnTo>
                    <a:pt x="0" y="913"/>
                  </a:lnTo>
                  <a:lnTo>
                    <a:pt x="48" y="1009"/>
                  </a:lnTo>
                  <a:lnTo>
                    <a:pt x="96" y="1105"/>
                  </a:lnTo>
                  <a:lnTo>
                    <a:pt x="192" y="1201"/>
                  </a:lnTo>
                  <a:lnTo>
                    <a:pt x="336" y="1249"/>
                  </a:lnTo>
                  <a:lnTo>
                    <a:pt x="336" y="1249"/>
                  </a:lnTo>
                  <a:lnTo>
                    <a:pt x="480" y="1297"/>
                  </a:lnTo>
                  <a:lnTo>
                    <a:pt x="480" y="1297"/>
                  </a:lnTo>
                  <a:lnTo>
                    <a:pt x="673" y="1249"/>
                  </a:lnTo>
                  <a:lnTo>
                    <a:pt x="913" y="1105"/>
                  </a:lnTo>
                  <a:lnTo>
                    <a:pt x="1153" y="961"/>
                  </a:lnTo>
                  <a:lnTo>
                    <a:pt x="1345" y="721"/>
                  </a:lnTo>
                  <a:lnTo>
                    <a:pt x="1489" y="529"/>
                  </a:lnTo>
                  <a:lnTo>
                    <a:pt x="1585" y="337"/>
                  </a:lnTo>
                  <a:lnTo>
                    <a:pt x="1585" y="240"/>
                  </a:lnTo>
                  <a:lnTo>
                    <a:pt x="1537" y="144"/>
                  </a:lnTo>
                  <a:lnTo>
                    <a:pt x="1489" y="96"/>
                  </a:lnTo>
                  <a:lnTo>
                    <a:pt x="1393" y="48"/>
                  </a:lnTo>
                  <a:lnTo>
                    <a:pt x="1393" y="48"/>
                  </a:lnTo>
                  <a:lnTo>
                    <a:pt x="120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8"/>
            <p:cNvSpPr/>
            <p:nvPr/>
          </p:nvSpPr>
          <p:spPr>
            <a:xfrm>
              <a:off x="4908575" y="2635350"/>
              <a:ext cx="51650" cy="63675"/>
            </a:xfrm>
            <a:custGeom>
              <a:avLst/>
              <a:gdLst/>
              <a:ahLst/>
              <a:cxnLst/>
              <a:rect l="l" t="t" r="r" b="b"/>
              <a:pathLst>
                <a:path w="2066" h="2547" extrusionOk="0">
                  <a:moveTo>
                    <a:pt x="528" y="1"/>
                  </a:moveTo>
                  <a:lnTo>
                    <a:pt x="432" y="49"/>
                  </a:lnTo>
                  <a:lnTo>
                    <a:pt x="288" y="193"/>
                  </a:lnTo>
                  <a:lnTo>
                    <a:pt x="192" y="481"/>
                  </a:lnTo>
                  <a:lnTo>
                    <a:pt x="96" y="865"/>
                  </a:lnTo>
                  <a:lnTo>
                    <a:pt x="48" y="1249"/>
                  </a:lnTo>
                  <a:lnTo>
                    <a:pt x="0" y="1682"/>
                  </a:lnTo>
                  <a:lnTo>
                    <a:pt x="0" y="2018"/>
                  </a:lnTo>
                  <a:lnTo>
                    <a:pt x="96" y="2306"/>
                  </a:lnTo>
                  <a:lnTo>
                    <a:pt x="96" y="2402"/>
                  </a:lnTo>
                  <a:lnTo>
                    <a:pt x="192" y="2450"/>
                  </a:lnTo>
                  <a:lnTo>
                    <a:pt x="336" y="2498"/>
                  </a:lnTo>
                  <a:lnTo>
                    <a:pt x="576" y="2546"/>
                  </a:lnTo>
                  <a:lnTo>
                    <a:pt x="817" y="2546"/>
                  </a:lnTo>
                  <a:lnTo>
                    <a:pt x="1057" y="2498"/>
                  </a:lnTo>
                  <a:lnTo>
                    <a:pt x="1345" y="2450"/>
                  </a:lnTo>
                  <a:lnTo>
                    <a:pt x="1585" y="2354"/>
                  </a:lnTo>
                  <a:lnTo>
                    <a:pt x="1777" y="2210"/>
                  </a:lnTo>
                  <a:lnTo>
                    <a:pt x="1921" y="2018"/>
                  </a:lnTo>
                  <a:lnTo>
                    <a:pt x="2017" y="1778"/>
                  </a:lnTo>
                  <a:lnTo>
                    <a:pt x="2065" y="1538"/>
                  </a:lnTo>
                  <a:lnTo>
                    <a:pt x="2017" y="1346"/>
                  </a:lnTo>
                  <a:lnTo>
                    <a:pt x="1969" y="1153"/>
                  </a:lnTo>
                  <a:lnTo>
                    <a:pt x="1921" y="961"/>
                  </a:lnTo>
                  <a:lnTo>
                    <a:pt x="1825" y="769"/>
                  </a:lnTo>
                  <a:lnTo>
                    <a:pt x="1537" y="481"/>
                  </a:lnTo>
                  <a:lnTo>
                    <a:pt x="1201" y="241"/>
                  </a:lnTo>
                  <a:lnTo>
                    <a:pt x="913" y="49"/>
                  </a:lnTo>
                  <a:lnTo>
                    <a:pt x="62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a:off x="4912175" y="2641350"/>
              <a:ext cx="15625" cy="51675"/>
            </a:xfrm>
            <a:custGeom>
              <a:avLst/>
              <a:gdLst/>
              <a:ahLst/>
              <a:cxnLst/>
              <a:rect l="l" t="t" r="r" b="b"/>
              <a:pathLst>
                <a:path w="625" h="2067" extrusionOk="0">
                  <a:moveTo>
                    <a:pt x="336" y="1"/>
                  </a:moveTo>
                  <a:lnTo>
                    <a:pt x="288" y="97"/>
                  </a:lnTo>
                  <a:lnTo>
                    <a:pt x="144" y="289"/>
                  </a:lnTo>
                  <a:lnTo>
                    <a:pt x="96" y="625"/>
                  </a:lnTo>
                  <a:lnTo>
                    <a:pt x="0" y="1009"/>
                  </a:lnTo>
                  <a:lnTo>
                    <a:pt x="0" y="1394"/>
                  </a:lnTo>
                  <a:lnTo>
                    <a:pt x="48" y="1730"/>
                  </a:lnTo>
                  <a:lnTo>
                    <a:pt x="96" y="1970"/>
                  </a:lnTo>
                  <a:lnTo>
                    <a:pt x="144" y="2066"/>
                  </a:lnTo>
                  <a:lnTo>
                    <a:pt x="288" y="2066"/>
                  </a:lnTo>
                  <a:lnTo>
                    <a:pt x="336" y="1970"/>
                  </a:lnTo>
                  <a:lnTo>
                    <a:pt x="480" y="1778"/>
                  </a:lnTo>
                  <a:lnTo>
                    <a:pt x="576" y="1442"/>
                  </a:lnTo>
                  <a:lnTo>
                    <a:pt x="624" y="1058"/>
                  </a:lnTo>
                  <a:lnTo>
                    <a:pt x="624" y="673"/>
                  </a:lnTo>
                  <a:lnTo>
                    <a:pt x="576" y="337"/>
                  </a:lnTo>
                  <a:lnTo>
                    <a:pt x="528" y="97"/>
                  </a:lnTo>
                  <a:lnTo>
                    <a:pt x="480" y="49"/>
                  </a:lnTo>
                  <a:lnTo>
                    <a:pt x="432" y="1"/>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4"/>
        <p:cNvGrpSpPr/>
        <p:nvPr/>
      </p:nvGrpSpPr>
      <p:grpSpPr>
        <a:xfrm>
          <a:off x="0" y="0"/>
          <a:ext cx="0" cy="0"/>
          <a:chOff x="0" y="0"/>
          <a:chExt cx="0" cy="0"/>
        </a:xfrm>
      </p:grpSpPr>
      <p:grpSp>
        <p:nvGrpSpPr>
          <p:cNvPr id="355" name="Google Shape;355;p9"/>
          <p:cNvGrpSpPr/>
          <p:nvPr/>
        </p:nvGrpSpPr>
        <p:grpSpPr>
          <a:xfrm>
            <a:off x="2662658" y="810379"/>
            <a:ext cx="6367911" cy="3922930"/>
            <a:chOff x="1569550" y="629994"/>
            <a:chExt cx="5900038" cy="3634698"/>
          </a:xfrm>
        </p:grpSpPr>
        <p:grpSp>
          <p:nvGrpSpPr>
            <p:cNvPr id="356" name="Google Shape;356;p9"/>
            <p:cNvGrpSpPr/>
            <p:nvPr/>
          </p:nvGrpSpPr>
          <p:grpSpPr>
            <a:xfrm>
              <a:off x="1569550" y="629994"/>
              <a:ext cx="5900038" cy="3634698"/>
              <a:chOff x="6012925" y="2964625"/>
              <a:chExt cx="1368950" cy="1009975"/>
            </a:xfrm>
          </p:grpSpPr>
          <p:sp>
            <p:nvSpPr>
              <p:cNvPr id="357" name="Google Shape;357;p9"/>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9"/>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9"/>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9"/>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9"/>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2" name="Google Shape;362;p9"/>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3" name="Google Shape;363;p9"/>
          <p:cNvSpPr txBox="1">
            <a:spLocks noGrp="1"/>
          </p:cNvSpPr>
          <p:nvPr>
            <p:ph type="subTitle" idx="1"/>
          </p:nvPr>
        </p:nvSpPr>
        <p:spPr>
          <a:xfrm>
            <a:off x="3890575" y="2470449"/>
            <a:ext cx="4533300" cy="1450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900"/>
              <a:buNone/>
              <a:defRPr sz="1600"/>
            </a:lvl1pPr>
            <a:lvl2pPr lvl="1" algn="ctr" rtl="0">
              <a:lnSpc>
                <a:spcPct val="100000"/>
              </a:lnSpc>
              <a:spcBef>
                <a:spcPts val="1600"/>
              </a:spcBef>
              <a:spcAft>
                <a:spcPts val="0"/>
              </a:spcAft>
              <a:buSzPts val="1900"/>
              <a:buNone/>
              <a:defRPr sz="1900"/>
            </a:lvl2pPr>
            <a:lvl3pPr lvl="2" algn="ctr" rtl="0">
              <a:lnSpc>
                <a:spcPct val="100000"/>
              </a:lnSpc>
              <a:spcBef>
                <a:spcPts val="1600"/>
              </a:spcBef>
              <a:spcAft>
                <a:spcPts val="0"/>
              </a:spcAft>
              <a:buSzPts val="1900"/>
              <a:buNone/>
              <a:defRPr sz="1900"/>
            </a:lvl3pPr>
            <a:lvl4pPr lvl="3" algn="ctr" rtl="0">
              <a:lnSpc>
                <a:spcPct val="100000"/>
              </a:lnSpc>
              <a:spcBef>
                <a:spcPts val="1600"/>
              </a:spcBef>
              <a:spcAft>
                <a:spcPts val="0"/>
              </a:spcAft>
              <a:buSzPts val="1900"/>
              <a:buNone/>
              <a:defRPr sz="1900"/>
            </a:lvl4pPr>
            <a:lvl5pPr lvl="4" algn="ctr" rtl="0">
              <a:lnSpc>
                <a:spcPct val="100000"/>
              </a:lnSpc>
              <a:spcBef>
                <a:spcPts val="1600"/>
              </a:spcBef>
              <a:spcAft>
                <a:spcPts val="0"/>
              </a:spcAft>
              <a:buSzPts val="1900"/>
              <a:buNone/>
              <a:defRPr sz="1900"/>
            </a:lvl5pPr>
            <a:lvl6pPr lvl="5" algn="ctr" rtl="0">
              <a:lnSpc>
                <a:spcPct val="100000"/>
              </a:lnSpc>
              <a:spcBef>
                <a:spcPts val="1600"/>
              </a:spcBef>
              <a:spcAft>
                <a:spcPts val="0"/>
              </a:spcAft>
              <a:buSzPts val="1900"/>
              <a:buNone/>
              <a:defRPr sz="1900"/>
            </a:lvl6pPr>
            <a:lvl7pPr lvl="6" algn="ctr" rtl="0">
              <a:lnSpc>
                <a:spcPct val="100000"/>
              </a:lnSpc>
              <a:spcBef>
                <a:spcPts val="1600"/>
              </a:spcBef>
              <a:spcAft>
                <a:spcPts val="0"/>
              </a:spcAft>
              <a:buSzPts val="1900"/>
              <a:buNone/>
              <a:defRPr sz="1900"/>
            </a:lvl7pPr>
            <a:lvl8pPr lvl="7" algn="ctr" rtl="0">
              <a:lnSpc>
                <a:spcPct val="100000"/>
              </a:lnSpc>
              <a:spcBef>
                <a:spcPts val="1600"/>
              </a:spcBef>
              <a:spcAft>
                <a:spcPts val="0"/>
              </a:spcAft>
              <a:buSzPts val="1900"/>
              <a:buNone/>
              <a:defRPr sz="1900"/>
            </a:lvl8pPr>
            <a:lvl9pPr lvl="8" algn="ctr" rtl="0">
              <a:lnSpc>
                <a:spcPct val="100000"/>
              </a:lnSpc>
              <a:spcBef>
                <a:spcPts val="1600"/>
              </a:spcBef>
              <a:spcAft>
                <a:spcPts val="1600"/>
              </a:spcAft>
              <a:buSzPts val="1900"/>
              <a:buNone/>
              <a:defRPr sz="1900"/>
            </a:lvl9pPr>
          </a:lstStyle>
          <a:p>
            <a:endParaRPr/>
          </a:p>
        </p:txBody>
      </p:sp>
      <p:sp>
        <p:nvSpPr>
          <p:cNvPr id="364" name="Google Shape;364;p9"/>
          <p:cNvSpPr txBox="1">
            <a:spLocks noGrp="1"/>
          </p:cNvSpPr>
          <p:nvPr>
            <p:ph type="title"/>
          </p:nvPr>
        </p:nvSpPr>
        <p:spPr>
          <a:xfrm>
            <a:off x="3890600" y="1707885"/>
            <a:ext cx="45333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900"/>
              <a:buNone/>
              <a:defRPr sz="39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endParaRPr/>
          </a:p>
        </p:txBody>
      </p:sp>
      <p:sp>
        <p:nvSpPr>
          <p:cNvPr id="365" name="Google Shape;365;p9"/>
          <p:cNvSpPr/>
          <p:nvPr/>
        </p:nvSpPr>
        <p:spPr>
          <a:xfrm rot="-10459115">
            <a:off x="-1615191" y="4422128"/>
            <a:ext cx="6161576" cy="3441099"/>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6" name="Google Shape;366;p9"/>
          <p:cNvGrpSpPr/>
          <p:nvPr/>
        </p:nvGrpSpPr>
        <p:grpSpPr>
          <a:xfrm flipH="1">
            <a:off x="-6539" y="-10007"/>
            <a:ext cx="3109462" cy="1842098"/>
            <a:chOff x="238125" y="3383650"/>
            <a:chExt cx="1287775" cy="762900"/>
          </a:xfrm>
        </p:grpSpPr>
        <p:sp>
          <p:nvSpPr>
            <p:cNvPr id="367" name="Google Shape;367;p9"/>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9"/>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9"/>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0" name="Google Shape;370;p9"/>
          <p:cNvGrpSpPr/>
          <p:nvPr/>
        </p:nvGrpSpPr>
        <p:grpSpPr>
          <a:xfrm rot="5400000" flipH="1">
            <a:off x="7418010" y="3221735"/>
            <a:ext cx="1296319" cy="2563468"/>
            <a:chOff x="961675" y="1958725"/>
            <a:chExt cx="563225" cy="1113825"/>
          </a:xfrm>
        </p:grpSpPr>
        <p:sp>
          <p:nvSpPr>
            <p:cNvPr id="371" name="Google Shape;371;p9"/>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9"/>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3" name="Google Shape;373;p9"/>
          <p:cNvSpPr/>
          <p:nvPr/>
        </p:nvSpPr>
        <p:spPr>
          <a:xfrm>
            <a:off x="1914965" y="1230182"/>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4" name="Google Shape;374;p9"/>
          <p:cNvGrpSpPr/>
          <p:nvPr/>
        </p:nvGrpSpPr>
        <p:grpSpPr>
          <a:xfrm>
            <a:off x="5344099" y="1011675"/>
            <a:ext cx="475779" cy="475800"/>
            <a:chOff x="1460350" y="2402425"/>
            <a:chExt cx="208950" cy="208950"/>
          </a:xfrm>
        </p:grpSpPr>
        <p:sp>
          <p:nvSpPr>
            <p:cNvPr id="375" name="Google Shape;375;p9"/>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9"/>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9"/>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9"/>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9"/>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9"/>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9"/>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9"/>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9"/>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9"/>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9"/>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9"/>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9"/>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9"/>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9"/>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9"/>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3" name="Google Shape;403;p9"/>
          <p:cNvGrpSpPr/>
          <p:nvPr/>
        </p:nvGrpSpPr>
        <p:grpSpPr>
          <a:xfrm rot="3427705">
            <a:off x="5076528" y="4180104"/>
            <a:ext cx="340783" cy="340829"/>
            <a:chOff x="1460350" y="2402425"/>
            <a:chExt cx="208950" cy="208950"/>
          </a:xfrm>
        </p:grpSpPr>
        <p:sp>
          <p:nvSpPr>
            <p:cNvPr id="404" name="Google Shape;404;p9"/>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9"/>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9"/>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9"/>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9"/>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9"/>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9"/>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9"/>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9"/>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9"/>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9"/>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9"/>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9"/>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9"/>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9"/>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9"/>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9"/>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9"/>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9"/>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9"/>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9"/>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2" name="Google Shape;432;p9"/>
          <p:cNvSpPr/>
          <p:nvPr/>
        </p:nvSpPr>
        <p:spPr>
          <a:xfrm>
            <a:off x="8188388" y="866375"/>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3"/>
        <p:cNvGrpSpPr/>
        <p:nvPr/>
      </p:nvGrpSpPr>
      <p:grpSpPr>
        <a:xfrm>
          <a:off x="0" y="0"/>
          <a:ext cx="0" cy="0"/>
          <a:chOff x="0" y="0"/>
          <a:chExt cx="0" cy="0"/>
        </a:xfrm>
      </p:grpSpPr>
      <p:sp>
        <p:nvSpPr>
          <p:cNvPr id="434" name="Google Shape;434;p10"/>
          <p:cNvSpPr txBox="1">
            <a:spLocks noGrp="1"/>
          </p:cNvSpPr>
          <p:nvPr>
            <p:ph type="title"/>
          </p:nvPr>
        </p:nvSpPr>
        <p:spPr>
          <a:xfrm>
            <a:off x="729275" y="3037700"/>
            <a:ext cx="4193400" cy="1116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None/>
              <a:defRPr/>
            </a:lvl1pPr>
            <a:lvl2pPr lvl="1" algn="ctr" rtl="0">
              <a:spcBef>
                <a:spcPts val="0"/>
              </a:spcBef>
              <a:spcAft>
                <a:spcPts val="0"/>
              </a:spcAft>
              <a:buSzPts val="2400"/>
              <a:buNone/>
              <a:defRPr/>
            </a:lvl2pPr>
            <a:lvl3pPr lvl="2" algn="ctr" rtl="0">
              <a:spcBef>
                <a:spcPts val="0"/>
              </a:spcBef>
              <a:spcAft>
                <a:spcPts val="0"/>
              </a:spcAft>
              <a:buSzPts val="2400"/>
              <a:buNone/>
              <a:defRPr/>
            </a:lvl3pPr>
            <a:lvl4pPr lvl="3" algn="ctr" rtl="0">
              <a:spcBef>
                <a:spcPts val="0"/>
              </a:spcBef>
              <a:spcAft>
                <a:spcPts val="0"/>
              </a:spcAft>
              <a:buSzPts val="2400"/>
              <a:buNone/>
              <a:defRPr/>
            </a:lvl4pPr>
            <a:lvl5pPr lvl="4" algn="ctr" rtl="0">
              <a:spcBef>
                <a:spcPts val="0"/>
              </a:spcBef>
              <a:spcAft>
                <a:spcPts val="0"/>
              </a:spcAft>
              <a:buSzPts val="2400"/>
              <a:buNone/>
              <a:defRPr/>
            </a:lvl5pPr>
            <a:lvl6pPr lvl="5" algn="ctr" rtl="0">
              <a:spcBef>
                <a:spcPts val="0"/>
              </a:spcBef>
              <a:spcAft>
                <a:spcPts val="0"/>
              </a:spcAft>
              <a:buSzPts val="2400"/>
              <a:buNone/>
              <a:defRPr/>
            </a:lvl6pPr>
            <a:lvl7pPr lvl="6" algn="ctr" rtl="0">
              <a:spcBef>
                <a:spcPts val="0"/>
              </a:spcBef>
              <a:spcAft>
                <a:spcPts val="0"/>
              </a:spcAft>
              <a:buSzPts val="2400"/>
              <a:buNone/>
              <a:defRPr/>
            </a:lvl7pPr>
            <a:lvl8pPr lvl="7" algn="ctr" rtl="0">
              <a:spcBef>
                <a:spcPts val="0"/>
              </a:spcBef>
              <a:spcAft>
                <a:spcPts val="0"/>
              </a:spcAft>
              <a:buSzPts val="2400"/>
              <a:buNone/>
              <a:defRPr/>
            </a:lvl8pPr>
            <a:lvl9pPr lvl="8" algn="ctr" rtl="0">
              <a:spcBef>
                <a:spcPts val="0"/>
              </a:spcBef>
              <a:spcAft>
                <a:spcPts val="0"/>
              </a:spcAft>
              <a:buSzPts val="2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35"/>
        <p:cNvGrpSpPr/>
        <p:nvPr/>
      </p:nvGrpSpPr>
      <p:grpSpPr>
        <a:xfrm>
          <a:off x="0" y="0"/>
          <a:ext cx="0" cy="0"/>
          <a:chOff x="0" y="0"/>
          <a:chExt cx="0" cy="0"/>
        </a:xfrm>
      </p:grpSpPr>
      <p:grpSp>
        <p:nvGrpSpPr>
          <p:cNvPr id="436" name="Google Shape;436;p11"/>
          <p:cNvGrpSpPr/>
          <p:nvPr/>
        </p:nvGrpSpPr>
        <p:grpSpPr>
          <a:xfrm>
            <a:off x="975797" y="471897"/>
            <a:ext cx="7011015" cy="4319112"/>
            <a:chOff x="1569550" y="629994"/>
            <a:chExt cx="5900038" cy="3634698"/>
          </a:xfrm>
        </p:grpSpPr>
        <p:grpSp>
          <p:nvGrpSpPr>
            <p:cNvPr id="437" name="Google Shape;437;p11"/>
            <p:cNvGrpSpPr/>
            <p:nvPr/>
          </p:nvGrpSpPr>
          <p:grpSpPr>
            <a:xfrm>
              <a:off x="1569550" y="629994"/>
              <a:ext cx="5900038" cy="3634698"/>
              <a:chOff x="6012925" y="2964625"/>
              <a:chExt cx="1368950" cy="1009975"/>
            </a:xfrm>
          </p:grpSpPr>
          <p:sp>
            <p:nvSpPr>
              <p:cNvPr id="438" name="Google Shape;438;p11"/>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1"/>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1"/>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1"/>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1"/>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3" name="Google Shape;443;p11"/>
            <p:cNvSpPr/>
            <p:nvPr/>
          </p:nvSpPr>
          <p:spPr>
            <a:xfrm rot="6334360">
              <a:off x="5988775" y="729157"/>
              <a:ext cx="242061" cy="765883"/>
            </a:xfrm>
            <a:custGeom>
              <a:avLst/>
              <a:gdLst/>
              <a:ahLst/>
              <a:cxnLst/>
              <a:rect l="l" t="t" r="r" b="b"/>
              <a:pathLst>
                <a:path w="4660" h="12546" extrusionOk="0">
                  <a:moveTo>
                    <a:pt x="2985" y="0"/>
                  </a:moveTo>
                  <a:lnTo>
                    <a:pt x="2824" y="21"/>
                  </a:lnTo>
                  <a:lnTo>
                    <a:pt x="2642" y="61"/>
                  </a:lnTo>
                  <a:lnTo>
                    <a:pt x="2481" y="101"/>
                  </a:lnTo>
                  <a:lnTo>
                    <a:pt x="2320" y="162"/>
                  </a:lnTo>
                  <a:lnTo>
                    <a:pt x="2158" y="242"/>
                  </a:lnTo>
                  <a:lnTo>
                    <a:pt x="2017" y="323"/>
                  </a:lnTo>
                  <a:lnTo>
                    <a:pt x="1896" y="404"/>
                  </a:lnTo>
                  <a:lnTo>
                    <a:pt x="1775" y="505"/>
                  </a:lnTo>
                  <a:lnTo>
                    <a:pt x="1634" y="646"/>
                  </a:lnTo>
                  <a:lnTo>
                    <a:pt x="1493" y="787"/>
                  </a:lnTo>
                  <a:lnTo>
                    <a:pt x="1251" y="1110"/>
                  </a:lnTo>
                  <a:lnTo>
                    <a:pt x="1049" y="1473"/>
                  </a:lnTo>
                  <a:lnTo>
                    <a:pt x="847" y="1856"/>
                  </a:lnTo>
                  <a:lnTo>
                    <a:pt x="686" y="2259"/>
                  </a:lnTo>
                  <a:lnTo>
                    <a:pt x="525" y="2642"/>
                  </a:lnTo>
                  <a:lnTo>
                    <a:pt x="404" y="3046"/>
                  </a:lnTo>
                  <a:lnTo>
                    <a:pt x="303" y="3409"/>
                  </a:lnTo>
                  <a:lnTo>
                    <a:pt x="182" y="3893"/>
                  </a:lnTo>
                  <a:lnTo>
                    <a:pt x="101" y="4397"/>
                  </a:lnTo>
                  <a:lnTo>
                    <a:pt x="41" y="4901"/>
                  </a:lnTo>
                  <a:lnTo>
                    <a:pt x="0" y="5426"/>
                  </a:lnTo>
                  <a:lnTo>
                    <a:pt x="0" y="5970"/>
                  </a:lnTo>
                  <a:lnTo>
                    <a:pt x="21" y="6495"/>
                  </a:lnTo>
                  <a:lnTo>
                    <a:pt x="61" y="7039"/>
                  </a:lnTo>
                  <a:lnTo>
                    <a:pt x="142" y="7564"/>
                  </a:lnTo>
                  <a:lnTo>
                    <a:pt x="242" y="8108"/>
                  </a:lnTo>
                  <a:lnTo>
                    <a:pt x="384" y="8612"/>
                  </a:lnTo>
                  <a:lnTo>
                    <a:pt x="545" y="9137"/>
                  </a:lnTo>
                  <a:lnTo>
                    <a:pt x="726" y="9621"/>
                  </a:lnTo>
                  <a:lnTo>
                    <a:pt x="948" y="10105"/>
                  </a:lnTo>
                  <a:lnTo>
                    <a:pt x="1190" y="10569"/>
                  </a:lnTo>
                  <a:lnTo>
                    <a:pt x="1453" y="10992"/>
                  </a:lnTo>
                  <a:lnTo>
                    <a:pt x="1755" y="11396"/>
                  </a:lnTo>
                  <a:lnTo>
                    <a:pt x="1957" y="11638"/>
                  </a:lnTo>
                  <a:lnTo>
                    <a:pt x="2179" y="11860"/>
                  </a:lnTo>
                  <a:lnTo>
                    <a:pt x="2441" y="12041"/>
                  </a:lnTo>
                  <a:lnTo>
                    <a:pt x="2703" y="12223"/>
                  </a:lnTo>
                  <a:lnTo>
                    <a:pt x="2965" y="12364"/>
                  </a:lnTo>
                  <a:lnTo>
                    <a:pt x="3227" y="12465"/>
                  </a:lnTo>
                  <a:lnTo>
                    <a:pt x="3510" y="12525"/>
                  </a:lnTo>
                  <a:lnTo>
                    <a:pt x="3752" y="12545"/>
                  </a:lnTo>
                  <a:lnTo>
                    <a:pt x="3994" y="12525"/>
                  </a:lnTo>
                  <a:lnTo>
                    <a:pt x="4095" y="12505"/>
                  </a:lnTo>
                  <a:lnTo>
                    <a:pt x="4195" y="12465"/>
                  </a:lnTo>
                  <a:lnTo>
                    <a:pt x="4276" y="12424"/>
                  </a:lnTo>
                  <a:lnTo>
                    <a:pt x="4377" y="12344"/>
                  </a:lnTo>
                  <a:lnTo>
                    <a:pt x="4437" y="12283"/>
                  </a:lnTo>
                  <a:lnTo>
                    <a:pt x="4498" y="12182"/>
                  </a:lnTo>
                  <a:lnTo>
                    <a:pt x="4558" y="12081"/>
                  </a:lnTo>
                  <a:lnTo>
                    <a:pt x="4599" y="11960"/>
                  </a:lnTo>
                  <a:lnTo>
                    <a:pt x="4639" y="11819"/>
                  </a:lnTo>
                  <a:lnTo>
                    <a:pt x="4639" y="11658"/>
                  </a:lnTo>
                  <a:lnTo>
                    <a:pt x="4659" y="11496"/>
                  </a:lnTo>
                  <a:lnTo>
                    <a:pt x="4639" y="11315"/>
                  </a:lnTo>
                  <a:lnTo>
                    <a:pt x="4619" y="11113"/>
                  </a:lnTo>
                  <a:lnTo>
                    <a:pt x="4558" y="10891"/>
                  </a:lnTo>
                  <a:lnTo>
                    <a:pt x="4377" y="10629"/>
                  </a:lnTo>
                  <a:lnTo>
                    <a:pt x="4216" y="10367"/>
                  </a:lnTo>
                  <a:lnTo>
                    <a:pt x="4054" y="10105"/>
                  </a:lnTo>
                  <a:lnTo>
                    <a:pt x="3913" y="9822"/>
                  </a:lnTo>
                  <a:lnTo>
                    <a:pt x="3792" y="9540"/>
                  </a:lnTo>
                  <a:lnTo>
                    <a:pt x="3671" y="9258"/>
                  </a:lnTo>
                  <a:lnTo>
                    <a:pt x="3550" y="8955"/>
                  </a:lnTo>
                  <a:lnTo>
                    <a:pt x="3449" y="8653"/>
                  </a:lnTo>
                  <a:lnTo>
                    <a:pt x="3288" y="8027"/>
                  </a:lnTo>
                  <a:lnTo>
                    <a:pt x="3167" y="7402"/>
                  </a:lnTo>
                  <a:lnTo>
                    <a:pt x="3086" y="6777"/>
                  </a:lnTo>
                  <a:lnTo>
                    <a:pt x="3066" y="6132"/>
                  </a:lnTo>
                  <a:lnTo>
                    <a:pt x="3046" y="5769"/>
                  </a:lnTo>
                  <a:lnTo>
                    <a:pt x="3066" y="5406"/>
                  </a:lnTo>
                  <a:lnTo>
                    <a:pt x="3086" y="5043"/>
                  </a:lnTo>
                  <a:lnTo>
                    <a:pt x="3106" y="4679"/>
                  </a:lnTo>
                  <a:lnTo>
                    <a:pt x="3147" y="4437"/>
                  </a:lnTo>
                  <a:lnTo>
                    <a:pt x="3187" y="4175"/>
                  </a:lnTo>
                  <a:lnTo>
                    <a:pt x="3348" y="3691"/>
                  </a:lnTo>
                  <a:lnTo>
                    <a:pt x="3530" y="3187"/>
                  </a:lnTo>
                  <a:lnTo>
                    <a:pt x="3711" y="2703"/>
                  </a:lnTo>
                  <a:lnTo>
                    <a:pt x="3873" y="2199"/>
                  </a:lnTo>
                  <a:lnTo>
                    <a:pt x="3933" y="1957"/>
                  </a:lnTo>
                  <a:lnTo>
                    <a:pt x="3974" y="1695"/>
                  </a:lnTo>
                  <a:lnTo>
                    <a:pt x="4014" y="1452"/>
                  </a:lnTo>
                  <a:lnTo>
                    <a:pt x="4014" y="1190"/>
                  </a:lnTo>
                  <a:lnTo>
                    <a:pt x="3994" y="948"/>
                  </a:lnTo>
                  <a:lnTo>
                    <a:pt x="3953" y="686"/>
                  </a:lnTo>
                  <a:lnTo>
                    <a:pt x="3893" y="505"/>
                  </a:lnTo>
                  <a:lnTo>
                    <a:pt x="3812" y="363"/>
                  </a:lnTo>
                  <a:lnTo>
                    <a:pt x="3711" y="242"/>
                  </a:lnTo>
                  <a:lnTo>
                    <a:pt x="3590" y="142"/>
                  </a:lnTo>
                  <a:lnTo>
                    <a:pt x="3449" y="81"/>
                  </a:lnTo>
                  <a:lnTo>
                    <a:pt x="3308" y="21"/>
                  </a:lnTo>
                  <a:lnTo>
                    <a:pt x="314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4" name="Google Shape;444;p11"/>
          <p:cNvSpPr txBox="1">
            <a:spLocks noGrp="1"/>
          </p:cNvSpPr>
          <p:nvPr>
            <p:ph type="title" hasCustomPrompt="1"/>
          </p:nvPr>
        </p:nvSpPr>
        <p:spPr>
          <a:xfrm>
            <a:off x="1284000" y="1158700"/>
            <a:ext cx="6576000" cy="20058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1500">
                <a:solidFill>
                  <a:srgbClr val="101122"/>
                </a:solidFill>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445" name="Google Shape;445;p11"/>
          <p:cNvSpPr txBox="1">
            <a:spLocks noGrp="1"/>
          </p:cNvSpPr>
          <p:nvPr>
            <p:ph type="subTitle" idx="1"/>
          </p:nvPr>
        </p:nvSpPr>
        <p:spPr>
          <a:xfrm>
            <a:off x="1284000" y="3469400"/>
            <a:ext cx="6576000" cy="363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1600"/>
              </a:spcBef>
              <a:spcAft>
                <a:spcPts val="0"/>
              </a:spcAft>
              <a:buSzPts val="1600"/>
              <a:buNone/>
              <a:defRPr sz="1600"/>
            </a:lvl3pPr>
            <a:lvl4pPr lvl="3" algn="ctr" rtl="0">
              <a:lnSpc>
                <a:spcPct val="100000"/>
              </a:lnSpc>
              <a:spcBef>
                <a:spcPts val="1600"/>
              </a:spcBef>
              <a:spcAft>
                <a:spcPts val="0"/>
              </a:spcAft>
              <a:buSzPts val="1600"/>
              <a:buNone/>
              <a:defRPr sz="1600"/>
            </a:lvl4pPr>
            <a:lvl5pPr lvl="4" algn="ctr" rtl="0">
              <a:lnSpc>
                <a:spcPct val="100000"/>
              </a:lnSpc>
              <a:spcBef>
                <a:spcPts val="1600"/>
              </a:spcBef>
              <a:spcAft>
                <a:spcPts val="0"/>
              </a:spcAft>
              <a:buSzPts val="1600"/>
              <a:buNone/>
              <a:defRPr sz="1600"/>
            </a:lvl5pPr>
            <a:lvl6pPr lvl="5" algn="ctr" rtl="0">
              <a:lnSpc>
                <a:spcPct val="100000"/>
              </a:lnSpc>
              <a:spcBef>
                <a:spcPts val="1600"/>
              </a:spcBef>
              <a:spcAft>
                <a:spcPts val="0"/>
              </a:spcAft>
              <a:buSzPts val="1600"/>
              <a:buNone/>
              <a:defRPr sz="1600"/>
            </a:lvl6pPr>
            <a:lvl7pPr lvl="6" algn="ctr" rtl="0">
              <a:lnSpc>
                <a:spcPct val="100000"/>
              </a:lnSpc>
              <a:spcBef>
                <a:spcPts val="1600"/>
              </a:spcBef>
              <a:spcAft>
                <a:spcPts val="0"/>
              </a:spcAft>
              <a:buSzPts val="1600"/>
              <a:buNone/>
              <a:defRPr sz="1600"/>
            </a:lvl7pPr>
            <a:lvl8pPr lvl="7" algn="ctr" rtl="0">
              <a:lnSpc>
                <a:spcPct val="100000"/>
              </a:lnSpc>
              <a:spcBef>
                <a:spcPts val="1600"/>
              </a:spcBef>
              <a:spcAft>
                <a:spcPts val="0"/>
              </a:spcAft>
              <a:buSzPts val="1600"/>
              <a:buNone/>
              <a:defRPr sz="1600"/>
            </a:lvl8pPr>
            <a:lvl9pPr lvl="8" algn="ctr" rtl="0">
              <a:lnSpc>
                <a:spcPct val="100000"/>
              </a:lnSpc>
              <a:spcBef>
                <a:spcPts val="1600"/>
              </a:spcBef>
              <a:spcAft>
                <a:spcPts val="1600"/>
              </a:spcAft>
              <a:buSzPts val="1600"/>
              <a:buNone/>
              <a:defRPr sz="1600"/>
            </a:lvl9pPr>
          </a:lstStyle>
          <a:p>
            <a:endParaRPr/>
          </a:p>
        </p:txBody>
      </p:sp>
      <p:sp>
        <p:nvSpPr>
          <p:cNvPr id="446" name="Google Shape;446;p11"/>
          <p:cNvSpPr/>
          <p:nvPr/>
        </p:nvSpPr>
        <p:spPr>
          <a:xfrm rot="275769" flipH="1">
            <a:off x="7186141" y="2842577"/>
            <a:ext cx="2475700" cy="3341850"/>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rgbClr val="FFE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7" name="Google Shape;447;p11"/>
          <p:cNvGrpSpPr/>
          <p:nvPr/>
        </p:nvGrpSpPr>
        <p:grpSpPr>
          <a:xfrm>
            <a:off x="6281533" y="-10068"/>
            <a:ext cx="2862466" cy="1695774"/>
            <a:chOff x="238125" y="3383650"/>
            <a:chExt cx="1287775" cy="762900"/>
          </a:xfrm>
        </p:grpSpPr>
        <p:sp>
          <p:nvSpPr>
            <p:cNvPr id="448" name="Google Shape;448;p11"/>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1"/>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1"/>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1" name="Google Shape;451;p11"/>
          <p:cNvGrpSpPr/>
          <p:nvPr/>
        </p:nvGrpSpPr>
        <p:grpSpPr>
          <a:xfrm rot="-5400000">
            <a:off x="474221" y="3700871"/>
            <a:ext cx="970042" cy="1918341"/>
            <a:chOff x="961675" y="1958725"/>
            <a:chExt cx="563225" cy="1113825"/>
          </a:xfrm>
        </p:grpSpPr>
        <p:sp>
          <p:nvSpPr>
            <p:cNvPr id="452" name="Google Shape;452;p11"/>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1"/>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4" name="Google Shape;454;p11"/>
          <p:cNvSpPr/>
          <p:nvPr/>
        </p:nvSpPr>
        <p:spPr>
          <a:xfrm rot="-5062406">
            <a:off x="-1276747" y="-658918"/>
            <a:ext cx="2818035" cy="2808784"/>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11"/>
          <p:cNvSpPr/>
          <p:nvPr/>
        </p:nvSpPr>
        <p:spPr>
          <a:xfrm>
            <a:off x="4475065" y="443895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1"/>
          <p:cNvSpPr/>
          <p:nvPr/>
        </p:nvSpPr>
        <p:spPr>
          <a:xfrm>
            <a:off x="6926213" y="752125"/>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7" name="Google Shape;457;p11"/>
          <p:cNvGrpSpPr/>
          <p:nvPr/>
        </p:nvGrpSpPr>
        <p:grpSpPr>
          <a:xfrm>
            <a:off x="8186099" y="3457800"/>
            <a:ext cx="475779" cy="475800"/>
            <a:chOff x="1460350" y="2402425"/>
            <a:chExt cx="208950" cy="208950"/>
          </a:xfrm>
        </p:grpSpPr>
        <p:sp>
          <p:nvSpPr>
            <p:cNvPr id="458" name="Google Shape;458;p11"/>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1"/>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1"/>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1"/>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11"/>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1"/>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1"/>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11"/>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11"/>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1"/>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1"/>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11"/>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11"/>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11"/>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1"/>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1"/>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1"/>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1"/>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1"/>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1"/>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1"/>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1"/>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1"/>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1"/>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1"/>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1"/>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1"/>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1"/>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6" name="Google Shape;486;p11"/>
          <p:cNvGrpSpPr/>
          <p:nvPr/>
        </p:nvGrpSpPr>
        <p:grpSpPr>
          <a:xfrm rot="3427705">
            <a:off x="878003" y="3612129"/>
            <a:ext cx="340783" cy="340829"/>
            <a:chOff x="1460350" y="2402425"/>
            <a:chExt cx="208950" cy="208950"/>
          </a:xfrm>
        </p:grpSpPr>
        <p:sp>
          <p:nvSpPr>
            <p:cNvPr id="487" name="Google Shape;487;p11"/>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1"/>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1"/>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1"/>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1"/>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1"/>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1"/>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1"/>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11"/>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11"/>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11"/>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1"/>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11"/>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1"/>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1"/>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1"/>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11"/>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1"/>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1"/>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1"/>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1"/>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1"/>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1"/>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1"/>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1"/>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1"/>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1"/>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1"/>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5" name="Google Shape;515;p11"/>
          <p:cNvSpPr/>
          <p:nvPr/>
        </p:nvSpPr>
        <p:spPr>
          <a:xfrm>
            <a:off x="930365" y="567507"/>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1pPr>
            <a:lvl2pPr lvl="1"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2pPr>
            <a:lvl3pPr lvl="2"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3pPr>
            <a:lvl4pPr lvl="3"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4pPr>
            <a:lvl5pPr lvl="4"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5pPr>
            <a:lvl6pPr lvl="5"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6pPr>
            <a:lvl7pPr lvl="6"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7pPr>
            <a:lvl8pPr lvl="7"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8pPr>
            <a:lvl9pPr lvl="8" rtl="0">
              <a:spcBef>
                <a:spcPts val="0"/>
              </a:spcBef>
              <a:spcAft>
                <a:spcPts val="0"/>
              </a:spcAft>
              <a:buClr>
                <a:schemeClr val="dk1"/>
              </a:buClr>
              <a:buSzPts val="2400"/>
              <a:buFont typeface="Fredoka One"/>
              <a:buNone/>
              <a:defRPr sz="24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Exo 2"/>
              <a:buChar char="●"/>
              <a:defRPr>
                <a:solidFill>
                  <a:schemeClr val="dk1"/>
                </a:solidFill>
                <a:latin typeface="Exo 2"/>
                <a:ea typeface="Exo 2"/>
                <a:cs typeface="Exo 2"/>
                <a:sym typeface="Exo 2"/>
              </a:defRPr>
            </a:lvl1pPr>
            <a:lvl2pPr marL="914400" lvl="1"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2pPr>
            <a:lvl3pPr marL="1371600" lvl="2"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3pPr>
            <a:lvl4pPr marL="1828800" lvl="3"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4pPr>
            <a:lvl5pPr marL="2286000" lvl="4"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5pPr>
            <a:lvl6pPr marL="2743200" lvl="5"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6pPr>
            <a:lvl7pPr marL="3200400" lvl="6"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7pPr>
            <a:lvl8pPr marL="3657600" lvl="7" indent="-317500">
              <a:lnSpc>
                <a:spcPct val="100000"/>
              </a:lnSpc>
              <a:spcBef>
                <a:spcPts val="1600"/>
              </a:spcBef>
              <a:spcAft>
                <a:spcPts val="0"/>
              </a:spcAft>
              <a:buClr>
                <a:schemeClr val="dk1"/>
              </a:buClr>
              <a:buSzPts val="1400"/>
              <a:buFont typeface="Exo 2"/>
              <a:buChar char="○"/>
              <a:defRPr>
                <a:solidFill>
                  <a:schemeClr val="dk1"/>
                </a:solidFill>
                <a:latin typeface="Exo 2"/>
                <a:ea typeface="Exo 2"/>
                <a:cs typeface="Exo 2"/>
                <a:sym typeface="Exo 2"/>
              </a:defRPr>
            </a:lvl8pPr>
            <a:lvl9pPr marL="4114800" lvl="8" indent="-317500">
              <a:lnSpc>
                <a:spcPct val="100000"/>
              </a:lnSpc>
              <a:spcBef>
                <a:spcPts val="1600"/>
              </a:spcBef>
              <a:spcAft>
                <a:spcPts val="1600"/>
              </a:spcAft>
              <a:buClr>
                <a:schemeClr val="dk1"/>
              </a:buClr>
              <a:buSzPts val="1400"/>
              <a:buFont typeface="Exo 2"/>
              <a:buChar char="■"/>
              <a:defRPr>
                <a:solidFill>
                  <a:schemeClr val="dk1"/>
                </a:solidFill>
                <a:latin typeface="Exo 2"/>
                <a:ea typeface="Exo 2"/>
                <a:cs typeface="Exo 2"/>
                <a:sym typeface="Exo 2"/>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66">
          <p15:clr>
            <a:srgbClr val="EA4335"/>
          </p15:clr>
        </p15:guide>
        <p15:guide id="2" orient="horz" pos="280">
          <p15:clr>
            <a:srgbClr val="EA4335"/>
          </p15:clr>
        </p15:guide>
        <p15:guide id="3" pos="5294">
          <p15:clr>
            <a:srgbClr val="EA4335"/>
          </p15:clr>
        </p15:guide>
        <p15:guide id="4" orient="horz" pos="296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6"/>
        <p:cNvGrpSpPr/>
        <p:nvPr/>
      </p:nvGrpSpPr>
      <p:grpSpPr>
        <a:xfrm>
          <a:off x="0" y="0"/>
          <a:ext cx="0" cy="0"/>
          <a:chOff x="0" y="0"/>
          <a:chExt cx="0" cy="0"/>
        </a:xfrm>
      </p:grpSpPr>
      <p:sp>
        <p:nvSpPr>
          <p:cNvPr id="597" name="Google Shape;597;p17"/>
          <p:cNvSpPr/>
          <p:nvPr/>
        </p:nvSpPr>
        <p:spPr>
          <a:xfrm rot="-5062406">
            <a:off x="-158949" y="438107"/>
            <a:ext cx="1819557" cy="126220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7"/>
          <p:cNvSpPr/>
          <p:nvPr/>
        </p:nvSpPr>
        <p:spPr>
          <a:xfrm flipH="1">
            <a:off x="8087113" y="3579882"/>
            <a:ext cx="1042103" cy="152573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rgbClr val="FFE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9" name="Google Shape;599;p17"/>
          <p:cNvGrpSpPr/>
          <p:nvPr/>
        </p:nvGrpSpPr>
        <p:grpSpPr>
          <a:xfrm>
            <a:off x="6281533" y="-10068"/>
            <a:ext cx="2862466" cy="1695774"/>
            <a:chOff x="238125" y="3383650"/>
            <a:chExt cx="1287775" cy="762900"/>
          </a:xfrm>
        </p:grpSpPr>
        <p:sp>
          <p:nvSpPr>
            <p:cNvPr id="600" name="Google Shape;600;p17"/>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7"/>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7"/>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3" name="Google Shape;603;p17"/>
          <p:cNvGrpSpPr/>
          <p:nvPr/>
        </p:nvGrpSpPr>
        <p:grpSpPr>
          <a:xfrm rot="-5400000">
            <a:off x="474221" y="3700871"/>
            <a:ext cx="970042" cy="1918341"/>
            <a:chOff x="961675" y="1958725"/>
            <a:chExt cx="563225" cy="1113825"/>
          </a:xfrm>
        </p:grpSpPr>
        <p:sp>
          <p:nvSpPr>
            <p:cNvPr id="604" name="Google Shape;604;p17"/>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7"/>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6" name="Google Shape;606;p17"/>
          <p:cNvGrpSpPr/>
          <p:nvPr/>
        </p:nvGrpSpPr>
        <p:grpSpPr>
          <a:xfrm rot="10800000">
            <a:off x="112113" y="836700"/>
            <a:ext cx="6259524" cy="3856085"/>
            <a:chOff x="6012925" y="2964625"/>
            <a:chExt cx="1368950" cy="1009975"/>
          </a:xfrm>
        </p:grpSpPr>
        <p:sp>
          <p:nvSpPr>
            <p:cNvPr id="607" name="Google Shape;607;p17"/>
            <p:cNvSpPr/>
            <p:nvPr/>
          </p:nvSpPr>
          <p:spPr>
            <a:xfrm>
              <a:off x="6057275" y="3010525"/>
              <a:ext cx="1324600" cy="885925"/>
            </a:xfrm>
            <a:custGeom>
              <a:avLst/>
              <a:gdLst/>
              <a:ahLst/>
              <a:cxnLst/>
              <a:rect l="l" t="t" r="r" b="b"/>
              <a:pathLst>
                <a:path w="52984" h="35437" extrusionOk="0">
                  <a:moveTo>
                    <a:pt x="38866" y="0"/>
                  </a:moveTo>
                  <a:lnTo>
                    <a:pt x="38261" y="20"/>
                  </a:lnTo>
                  <a:lnTo>
                    <a:pt x="37656" y="81"/>
                  </a:lnTo>
                  <a:lnTo>
                    <a:pt x="37071" y="182"/>
                  </a:lnTo>
                  <a:lnTo>
                    <a:pt x="36466" y="323"/>
                  </a:lnTo>
                  <a:lnTo>
                    <a:pt x="35861" y="525"/>
                  </a:lnTo>
                  <a:lnTo>
                    <a:pt x="35276" y="767"/>
                  </a:lnTo>
                  <a:lnTo>
                    <a:pt x="34691" y="1089"/>
                  </a:lnTo>
                  <a:lnTo>
                    <a:pt x="34146" y="1412"/>
                  </a:lnTo>
                  <a:lnTo>
                    <a:pt x="33602" y="1694"/>
                  </a:lnTo>
                  <a:lnTo>
                    <a:pt x="33057" y="1936"/>
                  </a:lnTo>
                  <a:lnTo>
                    <a:pt x="32553" y="2158"/>
                  </a:lnTo>
                  <a:lnTo>
                    <a:pt x="32029" y="2360"/>
                  </a:lnTo>
                  <a:lnTo>
                    <a:pt x="31525" y="2541"/>
                  </a:lnTo>
                  <a:lnTo>
                    <a:pt x="31040" y="2683"/>
                  </a:lnTo>
                  <a:lnTo>
                    <a:pt x="30536" y="2804"/>
                  </a:lnTo>
                  <a:lnTo>
                    <a:pt x="30052" y="2904"/>
                  </a:lnTo>
                  <a:lnTo>
                    <a:pt x="29568" y="2985"/>
                  </a:lnTo>
                  <a:lnTo>
                    <a:pt x="29084" y="3046"/>
                  </a:lnTo>
                  <a:lnTo>
                    <a:pt x="28600" y="3086"/>
                  </a:lnTo>
                  <a:lnTo>
                    <a:pt x="28116" y="3126"/>
                  </a:lnTo>
                  <a:lnTo>
                    <a:pt x="27148" y="3126"/>
                  </a:lnTo>
                  <a:lnTo>
                    <a:pt x="26644" y="3106"/>
                  </a:lnTo>
                  <a:lnTo>
                    <a:pt x="26139" y="3066"/>
                  </a:lnTo>
                  <a:lnTo>
                    <a:pt x="25091" y="2945"/>
                  </a:lnTo>
                  <a:lnTo>
                    <a:pt x="24022" y="2804"/>
                  </a:lnTo>
                  <a:lnTo>
                    <a:pt x="22872" y="2622"/>
                  </a:lnTo>
                  <a:lnTo>
                    <a:pt x="20371" y="2199"/>
                  </a:lnTo>
                  <a:lnTo>
                    <a:pt x="19000" y="1957"/>
                  </a:lnTo>
                  <a:lnTo>
                    <a:pt x="17507" y="1735"/>
                  </a:lnTo>
                  <a:lnTo>
                    <a:pt x="16741" y="1654"/>
                  </a:lnTo>
                  <a:lnTo>
                    <a:pt x="15974" y="1594"/>
                  </a:lnTo>
                  <a:lnTo>
                    <a:pt x="15208" y="1594"/>
                  </a:lnTo>
                  <a:lnTo>
                    <a:pt x="14442" y="1634"/>
                  </a:lnTo>
                  <a:lnTo>
                    <a:pt x="13675" y="1694"/>
                  </a:lnTo>
                  <a:lnTo>
                    <a:pt x="12929" y="1815"/>
                  </a:lnTo>
                  <a:lnTo>
                    <a:pt x="12183" y="1957"/>
                  </a:lnTo>
                  <a:lnTo>
                    <a:pt x="11437" y="2158"/>
                  </a:lnTo>
                  <a:lnTo>
                    <a:pt x="10710" y="2380"/>
                  </a:lnTo>
                  <a:lnTo>
                    <a:pt x="10005" y="2642"/>
                  </a:lnTo>
                  <a:lnTo>
                    <a:pt x="9299" y="2945"/>
                  </a:lnTo>
                  <a:lnTo>
                    <a:pt x="8613" y="3288"/>
                  </a:lnTo>
                  <a:lnTo>
                    <a:pt x="7947" y="3651"/>
                  </a:lnTo>
                  <a:lnTo>
                    <a:pt x="7302" y="4054"/>
                  </a:lnTo>
                  <a:lnTo>
                    <a:pt x="6657" y="4498"/>
                  </a:lnTo>
                  <a:lnTo>
                    <a:pt x="6051" y="4962"/>
                  </a:lnTo>
                  <a:lnTo>
                    <a:pt x="5446" y="5466"/>
                  </a:lnTo>
                  <a:lnTo>
                    <a:pt x="4882" y="6010"/>
                  </a:lnTo>
                  <a:lnTo>
                    <a:pt x="4337" y="6575"/>
                  </a:lnTo>
                  <a:lnTo>
                    <a:pt x="3813" y="7180"/>
                  </a:lnTo>
                  <a:lnTo>
                    <a:pt x="3329" y="7805"/>
                  </a:lnTo>
                  <a:lnTo>
                    <a:pt x="2865" y="8471"/>
                  </a:lnTo>
                  <a:lnTo>
                    <a:pt x="2441" y="9157"/>
                  </a:lnTo>
                  <a:lnTo>
                    <a:pt x="2038" y="9883"/>
                  </a:lnTo>
                  <a:lnTo>
                    <a:pt x="1675" y="10629"/>
                  </a:lnTo>
                  <a:lnTo>
                    <a:pt x="1332" y="11416"/>
                  </a:lnTo>
                  <a:lnTo>
                    <a:pt x="1050" y="12202"/>
                  </a:lnTo>
                  <a:lnTo>
                    <a:pt x="787" y="13049"/>
                  </a:lnTo>
                  <a:lnTo>
                    <a:pt x="566" y="13896"/>
                  </a:lnTo>
                  <a:lnTo>
                    <a:pt x="384" y="14784"/>
                  </a:lnTo>
                  <a:lnTo>
                    <a:pt x="243" y="15691"/>
                  </a:lnTo>
                  <a:lnTo>
                    <a:pt x="142" y="16619"/>
                  </a:lnTo>
                  <a:lnTo>
                    <a:pt x="82" y="17547"/>
                  </a:lnTo>
                  <a:lnTo>
                    <a:pt x="41" y="18434"/>
                  </a:lnTo>
                  <a:lnTo>
                    <a:pt x="21" y="19302"/>
                  </a:lnTo>
                  <a:lnTo>
                    <a:pt x="1" y="20129"/>
                  </a:lnTo>
                  <a:lnTo>
                    <a:pt x="21" y="20915"/>
                  </a:lnTo>
                  <a:lnTo>
                    <a:pt x="61" y="21682"/>
                  </a:lnTo>
                  <a:lnTo>
                    <a:pt x="122" y="22408"/>
                  </a:lnTo>
                  <a:lnTo>
                    <a:pt x="203" y="23113"/>
                  </a:lnTo>
                  <a:lnTo>
                    <a:pt x="324" y="23799"/>
                  </a:lnTo>
                  <a:lnTo>
                    <a:pt x="465" y="24465"/>
                  </a:lnTo>
                  <a:lnTo>
                    <a:pt x="646" y="25090"/>
                  </a:lnTo>
                  <a:lnTo>
                    <a:pt x="848" y="25675"/>
                  </a:lnTo>
                  <a:lnTo>
                    <a:pt x="1070" y="26260"/>
                  </a:lnTo>
                  <a:lnTo>
                    <a:pt x="1332" y="26804"/>
                  </a:lnTo>
                  <a:lnTo>
                    <a:pt x="1635" y="27349"/>
                  </a:lnTo>
                  <a:lnTo>
                    <a:pt x="1977" y="27853"/>
                  </a:lnTo>
                  <a:lnTo>
                    <a:pt x="2340" y="28337"/>
                  </a:lnTo>
                  <a:lnTo>
                    <a:pt x="2744" y="28801"/>
                  </a:lnTo>
                  <a:lnTo>
                    <a:pt x="3208" y="29265"/>
                  </a:lnTo>
                  <a:lnTo>
                    <a:pt x="3692" y="29688"/>
                  </a:lnTo>
                  <a:lnTo>
                    <a:pt x="4216" y="30092"/>
                  </a:lnTo>
                  <a:lnTo>
                    <a:pt x="4781" y="30495"/>
                  </a:lnTo>
                  <a:lnTo>
                    <a:pt x="5406" y="30878"/>
                  </a:lnTo>
                  <a:lnTo>
                    <a:pt x="6072" y="31241"/>
                  </a:lnTo>
                  <a:lnTo>
                    <a:pt x="6757" y="31584"/>
                  </a:lnTo>
                  <a:lnTo>
                    <a:pt x="7524" y="31927"/>
                  </a:lnTo>
                  <a:lnTo>
                    <a:pt x="8331" y="32250"/>
                  </a:lnTo>
                  <a:lnTo>
                    <a:pt x="9178" y="32552"/>
                  </a:lnTo>
                  <a:lnTo>
                    <a:pt x="10085" y="32855"/>
                  </a:lnTo>
                  <a:lnTo>
                    <a:pt x="11033" y="33157"/>
                  </a:lnTo>
                  <a:lnTo>
                    <a:pt x="12042" y="33440"/>
                  </a:lnTo>
                  <a:lnTo>
                    <a:pt x="13111" y="33702"/>
                  </a:lnTo>
                  <a:lnTo>
                    <a:pt x="14200" y="33964"/>
                  </a:lnTo>
                  <a:lnTo>
                    <a:pt x="15309" y="34206"/>
                  </a:lnTo>
                  <a:lnTo>
                    <a:pt x="16438" y="34408"/>
                  </a:lnTo>
                  <a:lnTo>
                    <a:pt x="17568" y="34610"/>
                  </a:lnTo>
                  <a:lnTo>
                    <a:pt x="18697" y="34771"/>
                  </a:lnTo>
                  <a:lnTo>
                    <a:pt x="19847" y="34932"/>
                  </a:lnTo>
                  <a:lnTo>
                    <a:pt x="21017" y="35053"/>
                  </a:lnTo>
                  <a:lnTo>
                    <a:pt x="22166" y="35174"/>
                  </a:lnTo>
                  <a:lnTo>
                    <a:pt x="23316" y="35255"/>
                  </a:lnTo>
                  <a:lnTo>
                    <a:pt x="24486" y="35336"/>
                  </a:lnTo>
                  <a:lnTo>
                    <a:pt x="25635" y="35396"/>
                  </a:lnTo>
                  <a:lnTo>
                    <a:pt x="26785" y="35416"/>
                  </a:lnTo>
                  <a:lnTo>
                    <a:pt x="27935" y="35437"/>
                  </a:lnTo>
                  <a:lnTo>
                    <a:pt x="29064" y="35437"/>
                  </a:lnTo>
                  <a:lnTo>
                    <a:pt x="30193" y="35416"/>
                  </a:lnTo>
                  <a:lnTo>
                    <a:pt x="31323" y="35376"/>
                  </a:lnTo>
                  <a:lnTo>
                    <a:pt x="32432" y="35316"/>
                  </a:lnTo>
                  <a:lnTo>
                    <a:pt x="33521" y="35255"/>
                  </a:lnTo>
                  <a:lnTo>
                    <a:pt x="34610" y="35154"/>
                  </a:lnTo>
                  <a:lnTo>
                    <a:pt x="35659" y="35053"/>
                  </a:lnTo>
                  <a:lnTo>
                    <a:pt x="36708" y="34932"/>
                  </a:lnTo>
                  <a:lnTo>
                    <a:pt x="37716" y="34811"/>
                  </a:lnTo>
                  <a:lnTo>
                    <a:pt x="38725" y="34650"/>
                  </a:lnTo>
                  <a:lnTo>
                    <a:pt x="39693" y="34489"/>
                  </a:lnTo>
                  <a:lnTo>
                    <a:pt x="40641" y="34307"/>
                  </a:lnTo>
                  <a:lnTo>
                    <a:pt x="41569" y="34105"/>
                  </a:lnTo>
                  <a:lnTo>
                    <a:pt x="42456" y="33904"/>
                  </a:lnTo>
                  <a:lnTo>
                    <a:pt x="43303" y="33682"/>
                  </a:lnTo>
                  <a:lnTo>
                    <a:pt x="44130" y="33460"/>
                  </a:lnTo>
                  <a:lnTo>
                    <a:pt x="44917" y="33198"/>
                  </a:lnTo>
                  <a:lnTo>
                    <a:pt x="45683" y="32936"/>
                  </a:lnTo>
                  <a:lnTo>
                    <a:pt x="46389" y="32673"/>
                  </a:lnTo>
                  <a:lnTo>
                    <a:pt x="46732" y="32532"/>
                  </a:lnTo>
                  <a:lnTo>
                    <a:pt x="47075" y="32371"/>
                  </a:lnTo>
                  <a:lnTo>
                    <a:pt x="47397" y="32210"/>
                  </a:lnTo>
                  <a:lnTo>
                    <a:pt x="47700" y="32048"/>
                  </a:lnTo>
                  <a:lnTo>
                    <a:pt x="48002" y="31867"/>
                  </a:lnTo>
                  <a:lnTo>
                    <a:pt x="48305" y="31685"/>
                  </a:lnTo>
                  <a:lnTo>
                    <a:pt x="48849" y="31282"/>
                  </a:lnTo>
                  <a:lnTo>
                    <a:pt x="49374" y="30858"/>
                  </a:lnTo>
                  <a:lnTo>
                    <a:pt x="49858" y="30415"/>
                  </a:lnTo>
                  <a:lnTo>
                    <a:pt x="50281" y="29930"/>
                  </a:lnTo>
                  <a:lnTo>
                    <a:pt x="50705" y="29406"/>
                  </a:lnTo>
                  <a:lnTo>
                    <a:pt x="51068" y="28882"/>
                  </a:lnTo>
                  <a:lnTo>
                    <a:pt x="51391" y="28317"/>
                  </a:lnTo>
                  <a:lnTo>
                    <a:pt x="51693" y="27732"/>
                  </a:lnTo>
                  <a:lnTo>
                    <a:pt x="51976" y="27107"/>
                  </a:lnTo>
                  <a:lnTo>
                    <a:pt x="52197" y="26482"/>
                  </a:lnTo>
                  <a:lnTo>
                    <a:pt x="52399" y="25836"/>
                  </a:lnTo>
                  <a:lnTo>
                    <a:pt x="52581" y="25171"/>
                  </a:lnTo>
                  <a:lnTo>
                    <a:pt x="52722" y="24485"/>
                  </a:lnTo>
                  <a:lnTo>
                    <a:pt x="52823" y="23779"/>
                  </a:lnTo>
                  <a:lnTo>
                    <a:pt x="52903" y="23053"/>
                  </a:lnTo>
                  <a:lnTo>
                    <a:pt x="52964" y="22327"/>
                  </a:lnTo>
                  <a:lnTo>
                    <a:pt x="52984" y="21581"/>
                  </a:lnTo>
                  <a:lnTo>
                    <a:pt x="52984" y="20814"/>
                  </a:lnTo>
                  <a:lnTo>
                    <a:pt x="52964" y="20048"/>
                  </a:lnTo>
                  <a:lnTo>
                    <a:pt x="52903" y="19261"/>
                  </a:lnTo>
                  <a:lnTo>
                    <a:pt x="52823" y="18475"/>
                  </a:lnTo>
                  <a:lnTo>
                    <a:pt x="52722" y="17688"/>
                  </a:lnTo>
                  <a:lnTo>
                    <a:pt x="52601" y="16881"/>
                  </a:lnTo>
                  <a:lnTo>
                    <a:pt x="52460" y="16075"/>
                  </a:lnTo>
                  <a:lnTo>
                    <a:pt x="52278" y="15268"/>
                  </a:lnTo>
                  <a:lnTo>
                    <a:pt x="52097" y="14461"/>
                  </a:lnTo>
                  <a:lnTo>
                    <a:pt x="51895" y="13634"/>
                  </a:lnTo>
                  <a:lnTo>
                    <a:pt x="51653" y="12827"/>
                  </a:lnTo>
                  <a:lnTo>
                    <a:pt x="51411" y="12001"/>
                  </a:lnTo>
                  <a:lnTo>
                    <a:pt x="51149" y="11214"/>
                  </a:lnTo>
                  <a:lnTo>
                    <a:pt x="50846" y="10427"/>
                  </a:lnTo>
                  <a:lnTo>
                    <a:pt x="50523" y="9661"/>
                  </a:lnTo>
                  <a:lnTo>
                    <a:pt x="50181" y="8915"/>
                  </a:lnTo>
                  <a:lnTo>
                    <a:pt x="49818" y="8209"/>
                  </a:lnTo>
                  <a:lnTo>
                    <a:pt x="49434" y="7503"/>
                  </a:lnTo>
                  <a:lnTo>
                    <a:pt x="49031" y="6837"/>
                  </a:lnTo>
                  <a:lnTo>
                    <a:pt x="48607" y="6192"/>
                  </a:lnTo>
                  <a:lnTo>
                    <a:pt x="48184" y="5567"/>
                  </a:lnTo>
                  <a:lnTo>
                    <a:pt x="47720" y="4982"/>
                  </a:lnTo>
                  <a:lnTo>
                    <a:pt x="47256" y="4417"/>
                  </a:lnTo>
                  <a:lnTo>
                    <a:pt x="46752" y="3893"/>
                  </a:lnTo>
                  <a:lnTo>
                    <a:pt x="46268" y="3389"/>
                  </a:lnTo>
                  <a:lnTo>
                    <a:pt x="45743" y="2925"/>
                  </a:lnTo>
                  <a:lnTo>
                    <a:pt x="45219" y="2481"/>
                  </a:lnTo>
                  <a:lnTo>
                    <a:pt x="44675" y="2078"/>
                  </a:lnTo>
                  <a:lnTo>
                    <a:pt x="44130" y="1694"/>
                  </a:lnTo>
                  <a:lnTo>
                    <a:pt x="43565" y="1351"/>
                  </a:lnTo>
                  <a:lnTo>
                    <a:pt x="43001" y="1049"/>
                  </a:lnTo>
                  <a:lnTo>
                    <a:pt x="42436" y="787"/>
                  </a:lnTo>
                  <a:lnTo>
                    <a:pt x="41851" y="565"/>
                  </a:lnTo>
                  <a:lnTo>
                    <a:pt x="41266" y="363"/>
                  </a:lnTo>
                  <a:lnTo>
                    <a:pt x="40661" y="222"/>
                  </a:lnTo>
                  <a:lnTo>
                    <a:pt x="40076" y="101"/>
                  </a:lnTo>
                  <a:lnTo>
                    <a:pt x="39471" y="41"/>
                  </a:lnTo>
                  <a:lnTo>
                    <a:pt x="3886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7"/>
            <p:cNvSpPr/>
            <p:nvPr/>
          </p:nvSpPr>
          <p:spPr>
            <a:xfrm>
              <a:off x="7165050" y="2964625"/>
              <a:ext cx="189600" cy="218350"/>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7"/>
            <p:cNvSpPr/>
            <p:nvPr/>
          </p:nvSpPr>
          <p:spPr>
            <a:xfrm>
              <a:off x="6116275" y="3023125"/>
              <a:ext cx="172475" cy="132125"/>
            </a:xfrm>
            <a:custGeom>
              <a:avLst/>
              <a:gdLst/>
              <a:ahLst/>
              <a:cxnLst/>
              <a:rect l="l" t="t" r="r" b="b"/>
              <a:pathLst>
                <a:path w="6899" h="5285" extrusionOk="0">
                  <a:moveTo>
                    <a:pt x="5386" y="0"/>
                  </a:moveTo>
                  <a:lnTo>
                    <a:pt x="5063" y="21"/>
                  </a:lnTo>
                  <a:lnTo>
                    <a:pt x="4720" y="81"/>
                  </a:lnTo>
                  <a:lnTo>
                    <a:pt x="4357" y="162"/>
                  </a:lnTo>
                  <a:lnTo>
                    <a:pt x="3974" y="283"/>
                  </a:lnTo>
                  <a:lnTo>
                    <a:pt x="3591" y="444"/>
                  </a:lnTo>
                  <a:lnTo>
                    <a:pt x="3207" y="626"/>
                  </a:lnTo>
                  <a:lnTo>
                    <a:pt x="2804" y="827"/>
                  </a:lnTo>
                  <a:lnTo>
                    <a:pt x="2401" y="1090"/>
                  </a:lnTo>
                  <a:lnTo>
                    <a:pt x="1997" y="1372"/>
                  </a:lnTo>
                  <a:lnTo>
                    <a:pt x="1796" y="1533"/>
                  </a:lnTo>
                  <a:lnTo>
                    <a:pt x="1614" y="1695"/>
                  </a:lnTo>
                  <a:lnTo>
                    <a:pt x="1271" y="2017"/>
                  </a:lnTo>
                  <a:lnTo>
                    <a:pt x="969" y="2380"/>
                  </a:lnTo>
                  <a:lnTo>
                    <a:pt x="707" y="2743"/>
                  </a:lnTo>
                  <a:lnTo>
                    <a:pt x="485" y="3106"/>
                  </a:lnTo>
                  <a:lnTo>
                    <a:pt x="323" y="3469"/>
                  </a:lnTo>
                  <a:lnTo>
                    <a:pt x="182" y="3812"/>
                  </a:lnTo>
                  <a:lnTo>
                    <a:pt x="81" y="4135"/>
                  </a:lnTo>
                  <a:lnTo>
                    <a:pt x="21" y="4438"/>
                  </a:lnTo>
                  <a:lnTo>
                    <a:pt x="1" y="4700"/>
                  </a:lnTo>
                  <a:lnTo>
                    <a:pt x="1" y="4922"/>
                  </a:lnTo>
                  <a:lnTo>
                    <a:pt x="61" y="5103"/>
                  </a:lnTo>
                  <a:lnTo>
                    <a:pt x="81" y="5164"/>
                  </a:lnTo>
                  <a:lnTo>
                    <a:pt x="122" y="5224"/>
                  </a:lnTo>
                  <a:lnTo>
                    <a:pt x="182" y="5264"/>
                  </a:lnTo>
                  <a:lnTo>
                    <a:pt x="243" y="5285"/>
                  </a:lnTo>
                  <a:lnTo>
                    <a:pt x="384" y="5285"/>
                  </a:lnTo>
                  <a:lnTo>
                    <a:pt x="485" y="5244"/>
                  </a:lnTo>
                  <a:lnTo>
                    <a:pt x="565" y="5184"/>
                  </a:lnTo>
                  <a:lnTo>
                    <a:pt x="767" y="5043"/>
                  </a:lnTo>
                  <a:lnTo>
                    <a:pt x="989" y="4861"/>
                  </a:lnTo>
                  <a:lnTo>
                    <a:pt x="1493" y="4377"/>
                  </a:lnTo>
                  <a:lnTo>
                    <a:pt x="2078" y="3792"/>
                  </a:lnTo>
                  <a:lnTo>
                    <a:pt x="2401" y="3469"/>
                  </a:lnTo>
                  <a:lnTo>
                    <a:pt x="2764" y="3127"/>
                  </a:lnTo>
                  <a:lnTo>
                    <a:pt x="3167" y="2804"/>
                  </a:lnTo>
                  <a:lnTo>
                    <a:pt x="3591" y="2461"/>
                  </a:lnTo>
                  <a:lnTo>
                    <a:pt x="4034" y="2118"/>
                  </a:lnTo>
                  <a:lnTo>
                    <a:pt x="4539" y="1795"/>
                  </a:lnTo>
                  <a:lnTo>
                    <a:pt x="5063" y="1493"/>
                  </a:lnTo>
                  <a:lnTo>
                    <a:pt x="5628" y="1190"/>
                  </a:lnTo>
                  <a:lnTo>
                    <a:pt x="6253" y="928"/>
                  </a:lnTo>
                  <a:lnTo>
                    <a:pt x="6898" y="686"/>
                  </a:lnTo>
                  <a:lnTo>
                    <a:pt x="6838" y="585"/>
                  </a:lnTo>
                  <a:lnTo>
                    <a:pt x="6777" y="505"/>
                  </a:lnTo>
                  <a:lnTo>
                    <a:pt x="6616" y="343"/>
                  </a:lnTo>
                  <a:lnTo>
                    <a:pt x="6434" y="202"/>
                  </a:lnTo>
                  <a:lnTo>
                    <a:pt x="6213" y="101"/>
                  </a:lnTo>
                  <a:lnTo>
                    <a:pt x="5971" y="41"/>
                  </a:lnTo>
                  <a:lnTo>
                    <a:pt x="56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7"/>
            <p:cNvSpPr/>
            <p:nvPr/>
          </p:nvSpPr>
          <p:spPr>
            <a:xfrm>
              <a:off x="6524700" y="3909025"/>
              <a:ext cx="511300" cy="65575"/>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7"/>
            <p:cNvSpPr/>
            <p:nvPr/>
          </p:nvSpPr>
          <p:spPr>
            <a:xfrm>
              <a:off x="6012925" y="3613050"/>
              <a:ext cx="210775" cy="250125"/>
            </a:xfrm>
            <a:custGeom>
              <a:avLst/>
              <a:gdLst/>
              <a:ahLst/>
              <a:cxnLst/>
              <a:rect l="l" t="t" r="r" b="b"/>
              <a:pathLst>
                <a:path w="8431" h="10005" extrusionOk="0">
                  <a:moveTo>
                    <a:pt x="101" y="1"/>
                  </a:moveTo>
                  <a:lnTo>
                    <a:pt x="61" y="485"/>
                  </a:lnTo>
                  <a:lnTo>
                    <a:pt x="20" y="949"/>
                  </a:lnTo>
                  <a:lnTo>
                    <a:pt x="0" y="1413"/>
                  </a:lnTo>
                  <a:lnTo>
                    <a:pt x="20" y="1876"/>
                  </a:lnTo>
                  <a:lnTo>
                    <a:pt x="40" y="2320"/>
                  </a:lnTo>
                  <a:lnTo>
                    <a:pt x="81" y="2744"/>
                  </a:lnTo>
                  <a:lnTo>
                    <a:pt x="141" y="3167"/>
                  </a:lnTo>
                  <a:lnTo>
                    <a:pt x="202" y="3591"/>
                  </a:lnTo>
                  <a:lnTo>
                    <a:pt x="303" y="3994"/>
                  </a:lnTo>
                  <a:lnTo>
                    <a:pt x="424" y="4377"/>
                  </a:lnTo>
                  <a:lnTo>
                    <a:pt x="565" y="4761"/>
                  </a:lnTo>
                  <a:lnTo>
                    <a:pt x="706" y="5144"/>
                  </a:lnTo>
                  <a:lnTo>
                    <a:pt x="887" y="5507"/>
                  </a:lnTo>
                  <a:lnTo>
                    <a:pt x="1089" y="5850"/>
                  </a:lnTo>
                  <a:lnTo>
                    <a:pt x="1311" y="6193"/>
                  </a:lnTo>
                  <a:lnTo>
                    <a:pt x="1553" y="6515"/>
                  </a:lnTo>
                  <a:lnTo>
                    <a:pt x="1795" y="6818"/>
                  </a:lnTo>
                  <a:lnTo>
                    <a:pt x="2077" y="7120"/>
                  </a:lnTo>
                  <a:lnTo>
                    <a:pt x="2380" y="7423"/>
                  </a:lnTo>
                  <a:lnTo>
                    <a:pt x="2723" y="7705"/>
                  </a:lnTo>
                  <a:lnTo>
                    <a:pt x="3066" y="7967"/>
                  </a:lnTo>
                  <a:lnTo>
                    <a:pt x="3429" y="8209"/>
                  </a:lnTo>
                  <a:lnTo>
                    <a:pt x="3832" y="8451"/>
                  </a:lnTo>
                  <a:lnTo>
                    <a:pt x="4235" y="8673"/>
                  </a:lnTo>
                  <a:lnTo>
                    <a:pt x="4679" y="8895"/>
                  </a:lnTo>
                  <a:lnTo>
                    <a:pt x="5143" y="9097"/>
                  </a:lnTo>
                  <a:lnTo>
                    <a:pt x="5627" y="9278"/>
                  </a:lnTo>
                  <a:lnTo>
                    <a:pt x="6131" y="9440"/>
                  </a:lnTo>
                  <a:lnTo>
                    <a:pt x="6676" y="9601"/>
                  </a:lnTo>
                  <a:lnTo>
                    <a:pt x="7241" y="9742"/>
                  </a:lnTo>
                  <a:lnTo>
                    <a:pt x="7825" y="9883"/>
                  </a:lnTo>
                  <a:lnTo>
                    <a:pt x="8431" y="10004"/>
                  </a:lnTo>
                  <a:lnTo>
                    <a:pt x="7785" y="9641"/>
                  </a:lnTo>
                  <a:lnTo>
                    <a:pt x="7180" y="9278"/>
                  </a:lnTo>
                  <a:lnTo>
                    <a:pt x="6595" y="8895"/>
                  </a:lnTo>
                  <a:lnTo>
                    <a:pt x="6051" y="8512"/>
                  </a:lnTo>
                  <a:lnTo>
                    <a:pt x="5526" y="8109"/>
                  </a:lnTo>
                  <a:lnTo>
                    <a:pt x="5042" y="7705"/>
                  </a:lnTo>
                  <a:lnTo>
                    <a:pt x="4598" y="7282"/>
                  </a:lnTo>
                  <a:lnTo>
                    <a:pt x="4155" y="6878"/>
                  </a:lnTo>
                  <a:lnTo>
                    <a:pt x="3751" y="6455"/>
                  </a:lnTo>
                  <a:lnTo>
                    <a:pt x="3388" y="6031"/>
                  </a:lnTo>
                  <a:lnTo>
                    <a:pt x="3025" y="5608"/>
                  </a:lnTo>
                  <a:lnTo>
                    <a:pt x="2703" y="5204"/>
                  </a:lnTo>
                  <a:lnTo>
                    <a:pt x="2400" y="4801"/>
                  </a:lnTo>
                  <a:lnTo>
                    <a:pt x="2118" y="4398"/>
                  </a:lnTo>
                  <a:lnTo>
                    <a:pt x="1856" y="3994"/>
                  </a:lnTo>
                  <a:lnTo>
                    <a:pt x="1634" y="3611"/>
                  </a:lnTo>
                  <a:lnTo>
                    <a:pt x="1210" y="2865"/>
                  </a:lnTo>
                  <a:lnTo>
                    <a:pt x="887" y="2179"/>
                  </a:lnTo>
                  <a:lnTo>
                    <a:pt x="605" y="1574"/>
                  </a:lnTo>
                  <a:lnTo>
                    <a:pt x="403" y="1029"/>
                  </a:lnTo>
                  <a:lnTo>
                    <a:pt x="262" y="606"/>
                  </a:lnTo>
                  <a:lnTo>
                    <a:pt x="161" y="263"/>
                  </a:lnTo>
                  <a:lnTo>
                    <a:pt x="10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2" name="Google Shape;612;p17"/>
          <p:cNvGrpSpPr/>
          <p:nvPr/>
        </p:nvGrpSpPr>
        <p:grpSpPr>
          <a:xfrm>
            <a:off x="3587999" y="4259388"/>
            <a:ext cx="894076" cy="666865"/>
            <a:chOff x="7664899" y="1459525"/>
            <a:chExt cx="894076" cy="666865"/>
          </a:xfrm>
        </p:grpSpPr>
        <p:sp>
          <p:nvSpPr>
            <p:cNvPr id="613" name="Google Shape;613;p17"/>
            <p:cNvSpPr/>
            <p:nvPr/>
          </p:nvSpPr>
          <p:spPr>
            <a:xfrm rot="-1305975">
              <a:off x="8072349" y="1519172"/>
              <a:ext cx="413129" cy="47580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7"/>
            <p:cNvSpPr/>
            <p:nvPr/>
          </p:nvSpPr>
          <p:spPr>
            <a:xfrm rot="-615088">
              <a:off x="8176597" y="1821503"/>
              <a:ext cx="247588" cy="285132"/>
            </a:xfrm>
            <a:custGeom>
              <a:avLst/>
              <a:gdLst/>
              <a:ahLst/>
              <a:cxnLst/>
              <a:rect l="l" t="t" r="r" b="b"/>
              <a:pathLst>
                <a:path w="7584" h="8734" extrusionOk="0">
                  <a:moveTo>
                    <a:pt x="545" y="1"/>
                  </a:moveTo>
                  <a:lnTo>
                    <a:pt x="424" y="41"/>
                  </a:lnTo>
                  <a:lnTo>
                    <a:pt x="323" y="102"/>
                  </a:lnTo>
                  <a:lnTo>
                    <a:pt x="243" y="182"/>
                  </a:lnTo>
                  <a:lnTo>
                    <a:pt x="162" y="283"/>
                  </a:lnTo>
                  <a:lnTo>
                    <a:pt x="101" y="384"/>
                  </a:lnTo>
                  <a:lnTo>
                    <a:pt x="41" y="505"/>
                  </a:lnTo>
                  <a:lnTo>
                    <a:pt x="21" y="626"/>
                  </a:lnTo>
                  <a:lnTo>
                    <a:pt x="0" y="787"/>
                  </a:lnTo>
                  <a:lnTo>
                    <a:pt x="41" y="969"/>
                  </a:lnTo>
                  <a:lnTo>
                    <a:pt x="121" y="1150"/>
                  </a:lnTo>
                  <a:lnTo>
                    <a:pt x="222" y="1372"/>
                  </a:lnTo>
                  <a:lnTo>
                    <a:pt x="404" y="1635"/>
                  </a:lnTo>
                  <a:lnTo>
                    <a:pt x="626" y="1917"/>
                  </a:lnTo>
                  <a:lnTo>
                    <a:pt x="908" y="2219"/>
                  </a:lnTo>
                  <a:lnTo>
                    <a:pt x="1251" y="2582"/>
                  </a:lnTo>
                  <a:lnTo>
                    <a:pt x="1695" y="2966"/>
                  </a:lnTo>
                  <a:lnTo>
                    <a:pt x="2199" y="3389"/>
                  </a:lnTo>
                  <a:lnTo>
                    <a:pt x="2784" y="3853"/>
                  </a:lnTo>
                  <a:lnTo>
                    <a:pt x="3207" y="4236"/>
                  </a:lnTo>
                  <a:lnTo>
                    <a:pt x="3631" y="4660"/>
                  </a:lnTo>
                  <a:lnTo>
                    <a:pt x="4034" y="5104"/>
                  </a:lnTo>
                  <a:lnTo>
                    <a:pt x="4438" y="5567"/>
                  </a:lnTo>
                  <a:lnTo>
                    <a:pt x="5184" y="6475"/>
                  </a:lnTo>
                  <a:lnTo>
                    <a:pt x="5849" y="7322"/>
                  </a:lnTo>
                  <a:lnTo>
                    <a:pt x="6434" y="8028"/>
                  </a:lnTo>
                  <a:lnTo>
                    <a:pt x="6676" y="8310"/>
                  </a:lnTo>
                  <a:lnTo>
                    <a:pt x="6918" y="8532"/>
                  </a:lnTo>
                  <a:lnTo>
                    <a:pt x="7120" y="8673"/>
                  </a:lnTo>
                  <a:lnTo>
                    <a:pt x="7201" y="8714"/>
                  </a:lnTo>
                  <a:lnTo>
                    <a:pt x="7281" y="8734"/>
                  </a:lnTo>
                  <a:lnTo>
                    <a:pt x="7362" y="8734"/>
                  </a:lnTo>
                  <a:lnTo>
                    <a:pt x="7423" y="8714"/>
                  </a:lnTo>
                  <a:lnTo>
                    <a:pt x="7483" y="8653"/>
                  </a:lnTo>
                  <a:lnTo>
                    <a:pt x="7523" y="8573"/>
                  </a:lnTo>
                  <a:lnTo>
                    <a:pt x="7564" y="8472"/>
                  </a:lnTo>
                  <a:lnTo>
                    <a:pt x="7584" y="8351"/>
                  </a:lnTo>
                  <a:lnTo>
                    <a:pt x="7584" y="8230"/>
                  </a:lnTo>
                  <a:lnTo>
                    <a:pt x="7564" y="8088"/>
                  </a:lnTo>
                  <a:lnTo>
                    <a:pt x="7483" y="7766"/>
                  </a:lnTo>
                  <a:lnTo>
                    <a:pt x="7342" y="7403"/>
                  </a:lnTo>
                  <a:lnTo>
                    <a:pt x="7160" y="6999"/>
                  </a:lnTo>
                  <a:lnTo>
                    <a:pt x="6939" y="6576"/>
                  </a:lnTo>
                  <a:lnTo>
                    <a:pt x="6676" y="6132"/>
                  </a:lnTo>
                  <a:lnTo>
                    <a:pt x="6374" y="5668"/>
                  </a:lnTo>
                  <a:lnTo>
                    <a:pt x="6071" y="5184"/>
                  </a:lnTo>
                  <a:lnTo>
                    <a:pt x="5749" y="4700"/>
                  </a:lnTo>
                  <a:lnTo>
                    <a:pt x="5063" y="3772"/>
                  </a:lnTo>
                  <a:lnTo>
                    <a:pt x="4397" y="2925"/>
                  </a:lnTo>
                  <a:lnTo>
                    <a:pt x="3812" y="2199"/>
                  </a:lnTo>
                  <a:lnTo>
                    <a:pt x="3550" y="1897"/>
                  </a:lnTo>
                  <a:lnTo>
                    <a:pt x="3288" y="1594"/>
                  </a:lnTo>
                  <a:lnTo>
                    <a:pt x="3006" y="1332"/>
                  </a:lnTo>
                  <a:lnTo>
                    <a:pt x="2743" y="1090"/>
                  </a:lnTo>
                  <a:lnTo>
                    <a:pt x="2481" y="868"/>
                  </a:lnTo>
                  <a:lnTo>
                    <a:pt x="2219" y="687"/>
                  </a:lnTo>
                  <a:lnTo>
                    <a:pt x="1957" y="505"/>
                  </a:lnTo>
                  <a:lnTo>
                    <a:pt x="1715" y="364"/>
                  </a:lnTo>
                  <a:lnTo>
                    <a:pt x="1473" y="243"/>
                  </a:lnTo>
                  <a:lnTo>
                    <a:pt x="1271" y="142"/>
                  </a:lnTo>
                  <a:lnTo>
                    <a:pt x="1049" y="61"/>
                  </a:lnTo>
                  <a:lnTo>
                    <a:pt x="868" y="21"/>
                  </a:lnTo>
                  <a:lnTo>
                    <a:pt x="70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5" name="Google Shape;615;p17"/>
            <p:cNvGrpSpPr/>
            <p:nvPr/>
          </p:nvGrpSpPr>
          <p:grpSpPr>
            <a:xfrm>
              <a:off x="7664899" y="1459525"/>
              <a:ext cx="475779" cy="475800"/>
              <a:chOff x="1460350" y="2402425"/>
              <a:chExt cx="208950" cy="208950"/>
            </a:xfrm>
          </p:grpSpPr>
          <p:sp>
            <p:nvSpPr>
              <p:cNvPr id="616" name="Google Shape;616;p17"/>
              <p:cNvSpPr/>
              <p:nvPr/>
            </p:nvSpPr>
            <p:spPr>
              <a:xfrm>
                <a:off x="1460350" y="2402425"/>
                <a:ext cx="208950" cy="208950"/>
              </a:xfrm>
              <a:custGeom>
                <a:avLst/>
                <a:gdLst/>
                <a:ahLst/>
                <a:cxnLst/>
                <a:rect l="l" t="t" r="r" b="b"/>
                <a:pathLst>
                  <a:path w="8358" h="8358" extrusionOk="0">
                    <a:moveTo>
                      <a:pt x="4035" y="1"/>
                    </a:moveTo>
                    <a:lnTo>
                      <a:pt x="3651" y="49"/>
                    </a:lnTo>
                    <a:lnTo>
                      <a:pt x="3218" y="97"/>
                    </a:lnTo>
                    <a:lnTo>
                      <a:pt x="2786" y="241"/>
                    </a:lnTo>
                    <a:lnTo>
                      <a:pt x="2402" y="385"/>
                    </a:lnTo>
                    <a:lnTo>
                      <a:pt x="2066" y="577"/>
                    </a:lnTo>
                    <a:lnTo>
                      <a:pt x="1682" y="817"/>
                    </a:lnTo>
                    <a:lnTo>
                      <a:pt x="1393" y="1058"/>
                    </a:lnTo>
                    <a:lnTo>
                      <a:pt x="1105" y="1346"/>
                    </a:lnTo>
                    <a:lnTo>
                      <a:pt x="865" y="1634"/>
                    </a:lnTo>
                    <a:lnTo>
                      <a:pt x="625" y="1970"/>
                    </a:lnTo>
                    <a:lnTo>
                      <a:pt x="433" y="2354"/>
                    </a:lnTo>
                    <a:lnTo>
                      <a:pt x="241" y="2690"/>
                    </a:lnTo>
                    <a:lnTo>
                      <a:pt x="145" y="3075"/>
                    </a:lnTo>
                    <a:lnTo>
                      <a:pt x="49" y="3459"/>
                    </a:lnTo>
                    <a:lnTo>
                      <a:pt x="1" y="3891"/>
                    </a:lnTo>
                    <a:lnTo>
                      <a:pt x="1" y="4323"/>
                    </a:lnTo>
                    <a:lnTo>
                      <a:pt x="49" y="4707"/>
                    </a:lnTo>
                    <a:lnTo>
                      <a:pt x="97" y="5140"/>
                    </a:lnTo>
                    <a:lnTo>
                      <a:pt x="241" y="5572"/>
                    </a:lnTo>
                    <a:lnTo>
                      <a:pt x="385" y="5956"/>
                    </a:lnTo>
                    <a:lnTo>
                      <a:pt x="577" y="6292"/>
                    </a:lnTo>
                    <a:lnTo>
                      <a:pt x="817" y="6628"/>
                    </a:lnTo>
                    <a:lnTo>
                      <a:pt x="1057" y="6965"/>
                    </a:lnTo>
                    <a:lnTo>
                      <a:pt x="1345" y="7253"/>
                    </a:lnTo>
                    <a:lnTo>
                      <a:pt x="1634" y="7493"/>
                    </a:lnTo>
                    <a:lnTo>
                      <a:pt x="1970" y="7733"/>
                    </a:lnTo>
                    <a:lnTo>
                      <a:pt x="2306" y="7925"/>
                    </a:lnTo>
                    <a:lnTo>
                      <a:pt x="2690" y="8069"/>
                    </a:lnTo>
                    <a:lnTo>
                      <a:pt x="3074" y="8213"/>
                    </a:lnTo>
                    <a:lnTo>
                      <a:pt x="3458" y="8309"/>
                    </a:lnTo>
                    <a:lnTo>
                      <a:pt x="3891" y="8357"/>
                    </a:lnTo>
                    <a:lnTo>
                      <a:pt x="4275" y="8357"/>
                    </a:lnTo>
                    <a:lnTo>
                      <a:pt x="4707" y="8309"/>
                    </a:lnTo>
                    <a:lnTo>
                      <a:pt x="5139" y="8261"/>
                    </a:lnTo>
                    <a:lnTo>
                      <a:pt x="5524" y="8117"/>
                    </a:lnTo>
                    <a:lnTo>
                      <a:pt x="5956" y="7973"/>
                    </a:lnTo>
                    <a:lnTo>
                      <a:pt x="6292" y="7781"/>
                    </a:lnTo>
                    <a:lnTo>
                      <a:pt x="6628" y="7541"/>
                    </a:lnTo>
                    <a:lnTo>
                      <a:pt x="6964" y="7301"/>
                    </a:lnTo>
                    <a:lnTo>
                      <a:pt x="7252" y="7013"/>
                    </a:lnTo>
                    <a:lnTo>
                      <a:pt x="7493" y="6724"/>
                    </a:lnTo>
                    <a:lnTo>
                      <a:pt x="7733" y="6388"/>
                    </a:lnTo>
                    <a:lnTo>
                      <a:pt x="7925" y="6004"/>
                    </a:lnTo>
                    <a:lnTo>
                      <a:pt x="8069" y="5668"/>
                    </a:lnTo>
                    <a:lnTo>
                      <a:pt x="8213" y="5284"/>
                    </a:lnTo>
                    <a:lnTo>
                      <a:pt x="8309" y="4900"/>
                    </a:lnTo>
                    <a:lnTo>
                      <a:pt x="8357" y="4467"/>
                    </a:lnTo>
                    <a:lnTo>
                      <a:pt x="8357" y="4035"/>
                    </a:lnTo>
                    <a:lnTo>
                      <a:pt x="8309" y="3651"/>
                    </a:lnTo>
                    <a:lnTo>
                      <a:pt x="8261" y="3219"/>
                    </a:lnTo>
                    <a:lnTo>
                      <a:pt x="8117" y="2786"/>
                    </a:lnTo>
                    <a:lnTo>
                      <a:pt x="7973" y="2402"/>
                    </a:lnTo>
                    <a:lnTo>
                      <a:pt x="7781" y="2066"/>
                    </a:lnTo>
                    <a:lnTo>
                      <a:pt x="7541" y="1730"/>
                    </a:lnTo>
                    <a:lnTo>
                      <a:pt x="7300" y="1394"/>
                    </a:lnTo>
                    <a:lnTo>
                      <a:pt x="7012" y="1106"/>
                    </a:lnTo>
                    <a:lnTo>
                      <a:pt x="6724" y="865"/>
                    </a:lnTo>
                    <a:lnTo>
                      <a:pt x="6388" y="625"/>
                    </a:lnTo>
                    <a:lnTo>
                      <a:pt x="6004" y="433"/>
                    </a:lnTo>
                    <a:lnTo>
                      <a:pt x="5668" y="289"/>
                    </a:lnTo>
                    <a:lnTo>
                      <a:pt x="5283" y="145"/>
                    </a:lnTo>
                    <a:lnTo>
                      <a:pt x="4851" y="49"/>
                    </a:lnTo>
                    <a:lnTo>
                      <a:pt x="44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17"/>
              <p:cNvSpPr/>
              <p:nvPr/>
            </p:nvSpPr>
            <p:spPr>
              <a:xfrm>
                <a:off x="1460350" y="2402425"/>
                <a:ext cx="208950" cy="208950"/>
              </a:xfrm>
              <a:custGeom>
                <a:avLst/>
                <a:gdLst/>
                <a:ahLst/>
                <a:cxnLst/>
                <a:rect l="l" t="t" r="r" b="b"/>
                <a:pathLst>
                  <a:path w="8358" h="8358" fill="none" extrusionOk="0">
                    <a:moveTo>
                      <a:pt x="8261" y="3219"/>
                    </a:moveTo>
                    <a:lnTo>
                      <a:pt x="8261" y="3219"/>
                    </a:lnTo>
                    <a:lnTo>
                      <a:pt x="8309" y="3651"/>
                    </a:lnTo>
                    <a:lnTo>
                      <a:pt x="8357" y="4035"/>
                    </a:lnTo>
                    <a:lnTo>
                      <a:pt x="8357" y="4467"/>
                    </a:lnTo>
                    <a:lnTo>
                      <a:pt x="8309" y="4900"/>
                    </a:lnTo>
                    <a:lnTo>
                      <a:pt x="8213" y="5284"/>
                    </a:lnTo>
                    <a:lnTo>
                      <a:pt x="8069" y="5668"/>
                    </a:lnTo>
                    <a:lnTo>
                      <a:pt x="7925" y="6004"/>
                    </a:lnTo>
                    <a:lnTo>
                      <a:pt x="7733" y="6388"/>
                    </a:lnTo>
                    <a:lnTo>
                      <a:pt x="7493" y="6724"/>
                    </a:lnTo>
                    <a:lnTo>
                      <a:pt x="7252" y="7013"/>
                    </a:lnTo>
                    <a:lnTo>
                      <a:pt x="6964" y="7301"/>
                    </a:lnTo>
                    <a:lnTo>
                      <a:pt x="6628" y="7541"/>
                    </a:lnTo>
                    <a:lnTo>
                      <a:pt x="6292" y="7781"/>
                    </a:lnTo>
                    <a:lnTo>
                      <a:pt x="5956" y="7973"/>
                    </a:lnTo>
                    <a:lnTo>
                      <a:pt x="5524" y="8117"/>
                    </a:lnTo>
                    <a:lnTo>
                      <a:pt x="5139" y="8261"/>
                    </a:lnTo>
                    <a:lnTo>
                      <a:pt x="5139" y="8261"/>
                    </a:lnTo>
                    <a:lnTo>
                      <a:pt x="4707" y="8309"/>
                    </a:lnTo>
                    <a:lnTo>
                      <a:pt x="4275" y="8357"/>
                    </a:lnTo>
                    <a:lnTo>
                      <a:pt x="3891" y="8357"/>
                    </a:lnTo>
                    <a:lnTo>
                      <a:pt x="3458" y="8309"/>
                    </a:lnTo>
                    <a:lnTo>
                      <a:pt x="3074" y="8213"/>
                    </a:lnTo>
                    <a:lnTo>
                      <a:pt x="2690" y="8069"/>
                    </a:lnTo>
                    <a:lnTo>
                      <a:pt x="2306" y="7925"/>
                    </a:lnTo>
                    <a:lnTo>
                      <a:pt x="1970" y="7733"/>
                    </a:lnTo>
                    <a:lnTo>
                      <a:pt x="1634" y="7493"/>
                    </a:lnTo>
                    <a:lnTo>
                      <a:pt x="1345" y="7253"/>
                    </a:lnTo>
                    <a:lnTo>
                      <a:pt x="1057" y="6965"/>
                    </a:lnTo>
                    <a:lnTo>
                      <a:pt x="817" y="6628"/>
                    </a:lnTo>
                    <a:lnTo>
                      <a:pt x="577" y="6292"/>
                    </a:lnTo>
                    <a:lnTo>
                      <a:pt x="385" y="5956"/>
                    </a:lnTo>
                    <a:lnTo>
                      <a:pt x="241" y="5572"/>
                    </a:lnTo>
                    <a:lnTo>
                      <a:pt x="97" y="5140"/>
                    </a:lnTo>
                    <a:lnTo>
                      <a:pt x="97" y="5140"/>
                    </a:lnTo>
                    <a:lnTo>
                      <a:pt x="49" y="4707"/>
                    </a:lnTo>
                    <a:lnTo>
                      <a:pt x="1" y="4323"/>
                    </a:lnTo>
                    <a:lnTo>
                      <a:pt x="1" y="3891"/>
                    </a:lnTo>
                    <a:lnTo>
                      <a:pt x="49" y="3459"/>
                    </a:lnTo>
                    <a:lnTo>
                      <a:pt x="145" y="3075"/>
                    </a:lnTo>
                    <a:lnTo>
                      <a:pt x="241" y="2690"/>
                    </a:lnTo>
                    <a:lnTo>
                      <a:pt x="433" y="2354"/>
                    </a:lnTo>
                    <a:lnTo>
                      <a:pt x="625" y="1970"/>
                    </a:lnTo>
                    <a:lnTo>
                      <a:pt x="865" y="1634"/>
                    </a:lnTo>
                    <a:lnTo>
                      <a:pt x="1105" y="1346"/>
                    </a:lnTo>
                    <a:lnTo>
                      <a:pt x="1393" y="1058"/>
                    </a:lnTo>
                    <a:lnTo>
                      <a:pt x="1682" y="817"/>
                    </a:lnTo>
                    <a:lnTo>
                      <a:pt x="2066" y="577"/>
                    </a:lnTo>
                    <a:lnTo>
                      <a:pt x="2402" y="385"/>
                    </a:lnTo>
                    <a:lnTo>
                      <a:pt x="2786" y="241"/>
                    </a:lnTo>
                    <a:lnTo>
                      <a:pt x="3218" y="97"/>
                    </a:lnTo>
                    <a:lnTo>
                      <a:pt x="3218" y="97"/>
                    </a:lnTo>
                    <a:lnTo>
                      <a:pt x="3651" y="49"/>
                    </a:lnTo>
                    <a:lnTo>
                      <a:pt x="4035" y="1"/>
                    </a:lnTo>
                    <a:lnTo>
                      <a:pt x="4467" y="1"/>
                    </a:lnTo>
                    <a:lnTo>
                      <a:pt x="4851" y="49"/>
                    </a:lnTo>
                    <a:lnTo>
                      <a:pt x="5283" y="145"/>
                    </a:lnTo>
                    <a:lnTo>
                      <a:pt x="5668" y="289"/>
                    </a:lnTo>
                    <a:lnTo>
                      <a:pt x="6004" y="433"/>
                    </a:lnTo>
                    <a:lnTo>
                      <a:pt x="6388" y="625"/>
                    </a:lnTo>
                    <a:lnTo>
                      <a:pt x="6724" y="865"/>
                    </a:lnTo>
                    <a:lnTo>
                      <a:pt x="7012" y="1106"/>
                    </a:lnTo>
                    <a:lnTo>
                      <a:pt x="7300" y="1394"/>
                    </a:lnTo>
                    <a:lnTo>
                      <a:pt x="7541" y="1730"/>
                    </a:lnTo>
                    <a:lnTo>
                      <a:pt x="7781" y="2066"/>
                    </a:lnTo>
                    <a:lnTo>
                      <a:pt x="7973" y="2402"/>
                    </a:lnTo>
                    <a:lnTo>
                      <a:pt x="8117" y="2786"/>
                    </a:lnTo>
                    <a:lnTo>
                      <a:pt x="8261" y="321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7"/>
              <p:cNvSpPr/>
              <p:nvPr/>
            </p:nvSpPr>
            <p:spPr>
              <a:xfrm>
                <a:off x="1495175" y="2421650"/>
                <a:ext cx="122475" cy="91275"/>
              </a:xfrm>
              <a:custGeom>
                <a:avLst/>
                <a:gdLst/>
                <a:ahLst/>
                <a:cxnLst/>
                <a:rect l="l" t="t" r="r" b="b"/>
                <a:pathLst>
                  <a:path w="4899" h="3651" extrusionOk="0">
                    <a:moveTo>
                      <a:pt x="2546" y="192"/>
                    </a:moveTo>
                    <a:lnTo>
                      <a:pt x="2786" y="240"/>
                    </a:lnTo>
                    <a:lnTo>
                      <a:pt x="3026" y="289"/>
                    </a:lnTo>
                    <a:lnTo>
                      <a:pt x="3266" y="385"/>
                    </a:lnTo>
                    <a:lnTo>
                      <a:pt x="3458" y="529"/>
                    </a:lnTo>
                    <a:lnTo>
                      <a:pt x="3554" y="673"/>
                    </a:lnTo>
                    <a:lnTo>
                      <a:pt x="3650" y="865"/>
                    </a:lnTo>
                    <a:lnTo>
                      <a:pt x="3650" y="1057"/>
                    </a:lnTo>
                    <a:lnTo>
                      <a:pt x="3506" y="1249"/>
                    </a:lnTo>
                    <a:lnTo>
                      <a:pt x="3362" y="1393"/>
                    </a:lnTo>
                    <a:lnTo>
                      <a:pt x="3170" y="1537"/>
                    </a:lnTo>
                    <a:lnTo>
                      <a:pt x="2930" y="1585"/>
                    </a:lnTo>
                    <a:lnTo>
                      <a:pt x="2690" y="1633"/>
                    </a:lnTo>
                    <a:lnTo>
                      <a:pt x="2450" y="1585"/>
                    </a:lnTo>
                    <a:lnTo>
                      <a:pt x="2210" y="1537"/>
                    </a:lnTo>
                    <a:lnTo>
                      <a:pt x="1969" y="1441"/>
                    </a:lnTo>
                    <a:lnTo>
                      <a:pt x="1777" y="1297"/>
                    </a:lnTo>
                    <a:lnTo>
                      <a:pt x="1633" y="1105"/>
                    </a:lnTo>
                    <a:lnTo>
                      <a:pt x="1585" y="961"/>
                    </a:lnTo>
                    <a:lnTo>
                      <a:pt x="1585" y="769"/>
                    </a:lnTo>
                    <a:lnTo>
                      <a:pt x="1681" y="577"/>
                    </a:lnTo>
                    <a:lnTo>
                      <a:pt x="1873" y="385"/>
                    </a:lnTo>
                    <a:lnTo>
                      <a:pt x="2065" y="289"/>
                    </a:lnTo>
                    <a:lnTo>
                      <a:pt x="2306" y="240"/>
                    </a:lnTo>
                    <a:lnTo>
                      <a:pt x="2546" y="192"/>
                    </a:lnTo>
                    <a:close/>
                    <a:moveTo>
                      <a:pt x="2306" y="0"/>
                    </a:moveTo>
                    <a:lnTo>
                      <a:pt x="1969" y="48"/>
                    </a:lnTo>
                    <a:lnTo>
                      <a:pt x="1585" y="144"/>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594" y="3650"/>
                    </a:lnTo>
                    <a:lnTo>
                      <a:pt x="2978" y="3554"/>
                    </a:lnTo>
                    <a:lnTo>
                      <a:pt x="3410" y="341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7"/>
              <p:cNvSpPr/>
              <p:nvPr/>
            </p:nvSpPr>
            <p:spPr>
              <a:xfrm>
                <a:off x="1534800" y="2426450"/>
                <a:ext cx="51650" cy="36050"/>
              </a:xfrm>
              <a:custGeom>
                <a:avLst/>
                <a:gdLst/>
                <a:ahLst/>
                <a:cxnLst/>
                <a:rect l="l" t="t" r="r" b="b"/>
                <a:pathLst>
                  <a:path w="2066" h="1442" fill="none" extrusionOk="0">
                    <a:moveTo>
                      <a:pt x="1105" y="1441"/>
                    </a:moveTo>
                    <a:lnTo>
                      <a:pt x="1105" y="1441"/>
                    </a:lnTo>
                    <a:lnTo>
                      <a:pt x="865" y="1393"/>
                    </a:lnTo>
                    <a:lnTo>
                      <a:pt x="625" y="1345"/>
                    </a:lnTo>
                    <a:lnTo>
                      <a:pt x="384" y="1249"/>
                    </a:lnTo>
                    <a:lnTo>
                      <a:pt x="192" y="1105"/>
                    </a:lnTo>
                    <a:lnTo>
                      <a:pt x="48" y="913"/>
                    </a:lnTo>
                    <a:lnTo>
                      <a:pt x="0" y="769"/>
                    </a:lnTo>
                    <a:lnTo>
                      <a:pt x="0" y="577"/>
                    </a:lnTo>
                    <a:lnTo>
                      <a:pt x="96" y="385"/>
                    </a:lnTo>
                    <a:lnTo>
                      <a:pt x="96" y="385"/>
                    </a:lnTo>
                    <a:lnTo>
                      <a:pt x="288" y="193"/>
                    </a:lnTo>
                    <a:lnTo>
                      <a:pt x="480" y="97"/>
                    </a:lnTo>
                    <a:lnTo>
                      <a:pt x="721" y="48"/>
                    </a:lnTo>
                    <a:lnTo>
                      <a:pt x="961" y="0"/>
                    </a:lnTo>
                    <a:lnTo>
                      <a:pt x="961" y="0"/>
                    </a:lnTo>
                    <a:lnTo>
                      <a:pt x="1201" y="48"/>
                    </a:lnTo>
                    <a:lnTo>
                      <a:pt x="1441" y="97"/>
                    </a:lnTo>
                    <a:lnTo>
                      <a:pt x="1681" y="193"/>
                    </a:lnTo>
                    <a:lnTo>
                      <a:pt x="1873" y="337"/>
                    </a:lnTo>
                    <a:lnTo>
                      <a:pt x="1969" y="481"/>
                    </a:lnTo>
                    <a:lnTo>
                      <a:pt x="2065" y="673"/>
                    </a:lnTo>
                    <a:lnTo>
                      <a:pt x="2065" y="865"/>
                    </a:lnTo>
                    <a:lnTo>
                      <a:pt x="1921" y="1057"/>
                    </a:lnTo>
                    <a:lnTo>
                      <a:pt x="1921" y="1057"/>
                    </a:lnTo>
                    <a:lnTo>
                      <a:pt x="1777" y="1201"/>
                    </a:lnTo>
                    <a:lnTo>
                      <a:pt x="1585" y="1345"/>
                    </a:lnTo>
                    <a:lnTo>
                      <a:pt x="1345" y="1393"/>
                    </a:lnTo>
                    <a:lnTo>
                      <a:pt x="1105" y="14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7"/>
              <p:cNvSpPr/>
              <p:nvPr/>
            </p:nvSpPr>
            <p:spPr>
              <a:xfrm>
                <a:off x="1495175" y="2421650"/>
                <a:ext cx="122475" cy="91275"/>
              </a:xfrm>
              <a:custGeom>
                <a:avLst/>
                <a:gdLst/>
                <a:ahLst/>
                <a:cxnLst/>
                <a:rect l="l" t="t" r="r" b="b"/>
                <a:pathLst>
                  <a:path w="4899" h="3651" fill="none" extrusionOk="0">
                    <a:moveTo>
                      <a:pt x="2642" y="0"/>
                    </a:moveTo>
                    <a:lnTo>
                      <a:pt x="2642" y="0"/>
                    </a:lnTo>
                    <a:lnTo>
                      <a:pt x="2306" y="0"/>
                    </a:lnTo>
                    <a:lnTo>
                      <a:pt x="1969" y="48"/>
                    </a:lnTo>
                    <a:lnTo>
                      <a:pt x="1585" y="144"/>
                    </a:lnTo>
                    <a:lnTo>
                      <a:pt x="1249" y="289"/>
                    </a:lnTo>
                    <a:lnTo>
                      <a:pt x="1249" y="289"/>
                    </a:lnTo>
                    <a:lnTo>
                      <a:pt x="865" y="481"/>
                    </a:lnTo>
                    <a:lnTo>
                      <a:pt x="529" y="721"/>
                    </a:lnTo>
                    <a:lnTo>
                      <a:pt x="289" y="961"/>
                    </a:lnTo>
                    <a:lnTo>
                      <a:pt x="144" y="1249"/>
                    </a:lnTo>
                    <a:lnTo>
                      <a:pt x="48" y="1489"/>
                    </a:lnTo>
                    <a:lnTo>
                      <a:pt x="0" y="1777"/>
                    </a:lnTo>
                    <a:lnTo>
                      <a:pt x="0" y="2065"/>
                    </a:lnTo>
                    <a:lnTo>
                      <a:pt x="96" y="2354"/>
                    </a:lnTo>
                    <a:lnTo>
                      <a:pt x="192" y="2594"/>
                    </a:lnTo>
                    <a:lnTo>
                      <a:pt x="385" y="2882"/>
                    </a:lnTo>
                    <a:lnTo>
                      <a:pt x="577" y="3074"/>
                    </a:lnTo>
                    <a:lnTo>
                      <a:pt x="865" y="3266"/>
                    </a:lnTo>
                    <a:lnTo>
                      <a:pt x="1153" y="3458"/>
                    </a:lnTo>
                    <a:lnTo>
                      <a:pt x="1441" y="3554"/>
                    </a:lnTo>
                    <a:lnTo>
                      <a:pt x="1825" y="3650"/>
                    </a:lnTo>
                    <a:lnTo>
                      <a:pt x="2210" y="3650"/>
                    </a:lnTo>
                    <a:lnTo>
                      <a:pt x="2210" y="3650"/>
                    </a:lnTo>
                    <a:lnTo>
                      <a:pt x="2594" y="3650"/>
                    </a:lnTo>
                    <a:lnTo>
                      <a:pt x="2978" y="3554"/>
                    </a:lnTo>
                    <a:lnTo>
                      <a:pt x="3410" y="3410"/>
                    </a:lnTo>
                    <a:lnTo>
                      <a:pt x="3842" y="3170"/>
                    </a:lnTo>
                    <a:lnTo>
                      <a:pt x="3842" y="3170"/>
                    </a:lnTo>
                    <a:lnTo>
                      <a:pt x="4179" y="2978"/>
                    </a:lnTo>
                    <a:lnTo>
                      <a:pt x="4467" y="2690"/>
                    </a:lnTo>
                    <a:lnTo>
                      <a:pt x="4659" y="2450"/>
                    </a:lnTo>
                    <a:lnTo>
                      <a:pt x="4803" y="2210"/>
                    </a:lnTo>
                    <a:lnTo>
                      <a:pt x="4899" y="1921"/>
                    </a:lnTo>
                    <a:lnTo>
                      <a:pt x="4899" y="1633"/>
                    </a:lnTo>
                    <a:lnTo>
                      <a:pt x="4851" y="1393"/>
                    </a:lnTo>
                    <a:lnTo>
                      <a:pt x="4803" y="1153"/>
                    </a:lnTo>
                    <a:lnTo>
                      <a:pt x="4659" y="913"/>
                    </a:lnTo>
                    <a:lnTo>
                      <a:pt x="4467" y="673"/>
                    </a:lnTo>
                    <a:lnTo>
                      <a:pt x="4227" y="481"/>
                    </a:lnTo>
                    <a:lnTo>
                      <a:pt x="3986" y="337"/>
                    </a:lnTo>
                    <a:lnTo>
                      <a:pt x="3698" y="192"/>
                    </a:lnTo>
                    <a:lnTo>
                      <a:pt x="3362" y="48"/>
                    </a:lnTo>
                    <a:lnTo>
                      <a:pt x="3026" y="0"/>
                    </a:lnTo>
                    <a:lnTo>
                      <a:pt x="2642" y="0"/>
                    </a:lnTo>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7"/>
              <p:cNvSpPr/>
              <p:nvPr/>
            </p:nvSpPr>
            <p:spPr>
              <a:xfrm>
                <a:off x="1582825" y="2607750"/>
                <a:ext cx="10825" cy="2425"/>
              </a:xfrm>
              <a:custGeom>
                <a:avLst/>
                <a:gdLst/>
                <a:ahLst/>
                <a:cxnLst/>
                <a:rect l="l" t="t" r="r" b="b"/>
                <a:pathLst>
                  <a:path w="433" h="97" extrusionOk="0">
                    <a:moveTo>
                      <a:pt x="0" y="96"/>
                    </a:moveTo>
                    <a:lnTo>
                      <a:pt x="0" y="96"/>
                    </a:lnTo>
                    <a:lnTo>
                      <a:pt x="0" y="96"/>
                    </a:lnTo>
                    <a:lnTo>
                      <a:pt x="0" y="96"/>
                    </a:lnTo>
                    <a:lnTo>
                      <a:pt x="0" y="96"/>
                    </a:lnTo>
                    <a:close/>
                    <a:moveTo>
                      <a:pt x="48" y="96"/>
                    </a:moveTo>
                    <a:lnTo>
                      <a:pt x="48" y="96"/>
                    </a:lnTo>
                    <a:lnTo>
                      <a:pt x="48" y="96"/>
                    </a:lnTo>
                    <a:lnTo>
                      <a:pt x="48" y="96"/>
                    </a:lnTo>
                    <a:lnTo>
                      <a:pt x="48" y="96"/>
                    </a:lnTo>
                    <a:close/>
                    <a:moveTo>
                      <a:pt x="240" y="48"/>
                    </a:moveTo>
                    <a:lnTo>
                      <a:pt x="240" y="48"/>
                    </a:lnTo>
                    <a:lnTo>
                      <a:pt x="48" y="96"/>
                    </a:lnTo>
                    <a:lnTo>
                      <a:pt x="48" y="96"/>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40" y="48"/>
                    </a:moveTo>
                    <a:lnTo>
                      <a:pt x="240" y="48"/>
                    </a:lnTo>
                    <a:lnTo>
                      <a:pt x="240" y="48"/>
                    </a:lnTo>
                    <a:lnTo>
                      <a:pt x="240" y="48"/>
                    </a:lnTo>
                    <a:lnTo>
                      <a:pt x="240" y="48"/>
                    </a:lnTo>
                    <a:close/>
                    <a:moveTo>
                      <a:pt x="288" y="0"/>
                    </a:moveTo>
                    <a:lnTo>
                      <a:pt x="288" y="0"/>
                    </a:lnTo>
                    <a:lnTo>
                      <a:pt x="288" y="48"/>
                    </a:lnTo>
                    <a:lnTo>
                      <a:pt x="288" y="48"/>
                    </a:lnTo>
                    <a:lnTo>
                      <a:pt x="288" y="0"/>
                    </a:lnTo>
                    <a:close/>
                    <a:moveTo>
                      <a:pt x="288" y="0"/>
                    </a:moveTo>
                    <a:lnTo>
                      <a:pt x="288" y="0"/>
                    </a:lnTo>
                    <a:lnTo>
                      <a:pt x="288" y="0"/>
                    </a:lnTo>
                    <a:lnTo>
                      <a:pt x="288" y="0"/>
                    </a:lnTo>
                    <a:lnTo>
                      <a:pt x="288" y="0"/>
                    </a:lnTo>
                    <a:close/>
                    <a:moveTo>
                      <a:pt x="288" y="0"/>
                    </a:moveTo>
                    <a:lnTo>
                      <a:pt x="288" y="0"/>
                    </a:lnTo>
                    <a:lnTo>
                      <a:pt x="288" y="0"/>
                    </a:lnTo>
                    <a:lnTo>
                      <a:pt x="288" y="0"/>
                    </a:lnTo>
                    <a:lnTo>
                      <a:pt x="288" y="0"/>
                    </a:lnTo>
                    <a:close/>
                    <a:moveTo>
                      <a:pt x="336" y="0"/>
                    </a:moveTo>
                    <a:lnTo>
                      <a:pt x="336" y="0"/>
                    </a:lnTo>
                    <a:lnTo>
                      <a:pt x="288" y="0"/>
                    </a:lnTo>
                    <a:lnTo>
                      <a:pt x="288"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36" y="0"/>
                    </a:moveTo>
                    <a:lnTo>
                      <a:pt x="336" y="0"/>
                    </a:lnTo>
                    <a:lnTo>
                      <a:pt x="336" y="0"/>
                    </a:lnTo>
                    <a:lnTo>
                      <a:pt x="336" y="0"/>
                    </a:lnTo>
                    <a:lnTo>
                      <a:pt x="336" y="0"/>
                    </a:lnTo>
                    <a:close/>
                    <a:moveTo>
                      <a:pt x="384" y="0"/>
                    </a:moveTo>
                    <a:lnTo>
                      <a:pt x="384" y="0"/>
                    </a:lnTo>
                    <a:lnTo>
                      <a:pt x="336" y="0"/>
                    </a:lnTo>
                    <a:lnTo>
                      <a:pt x="336" y="0"/>
                    </a:lnTo>
                    <a:lnTo>
                      <a:pt x="384" y="0"/>
                    </a:lnTo>
                    <a:close/>
                    <a:moveTo>
                      <a:pt x="384" y="0"/>
                    </a:moveTo>
                    <a:lnTo>
                      <a:pt x="384" y="0"/>
                    </a:lnTo>
                    <a:lnTo>
                      <a:pt x="384" y="0"/>
                    </a:lnTo>
                    <a:lnTo>
                      <a:pt x="384" y="0"/>
                    </a:lnTo>
                    <a:lnTo>
                      <a:pt x="384" y="0"/>
                    </a:lnTo>
                    <a:close/>
                    <a:moveTo>
                      <a:pt x="384" y="0"/>
                    </a:moveTo>
                    <a:lnTo>
                      <a:pt x="384" y="0"/>
                    </a:lnTo>
                    <a:lnTo>
                      <a:pt x="384" y="0"/>
                    </a:lnTo>
                    <a:lnTo>
                      <a:pt x="384" y="0"/>
                    </a:lnTo>
                    <a:lnTo>
                      <a:pt x="384" y="0"/>
                    </a:lnTo>
                    <a:close/>
                    <a:moveTo>
                      <a:pt x="432" y="0"/>
                    </a:moveTo>
                    <a:lnTo>
                      <a:pt x="432" y="0"/>
                    </a:lnTo>
                    <a:lnTo>
                      <a:pt x="432" y="0"/>
                    </a:lnTo>
                    <a:lnTo>
                      <a:pt x="432" y="0"/>
                    </a:lnTo>
                    <a:lnTo>
                      <a:pt x="432" y="0"/>
                    </a:lnTo>
                    <a:close/>
                    <a:moveTo>
                      <a:pt x="432" y="0"/>
                    </a:moveTo>
                    <a:lnTo>
                      <a:pt x="432" y="0"/>
                    </a:lnTo>
                    <a:lnTo>
                      <a:pt x="432" y="0"/>
                    </a:lnTo>
                    <a:lnTo>
                      <a:pt x="432" y="0"/>
                    </a:lnTo>
                    <a:lnTo>
                      <a:pt x="432" y="0"/>
                    </a:lnTo>
                    <a:close/>
                  </a:path>
                </a:pathLst>
              </a:custGeom>
              <a:solidFill>
                <a:srgbClr val="FAF9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7"/>
              <p:cNvSpPr/>
              <p:nvPr/>
            </p:nvSpPr>
            <p:spPr>
              <a:xfrm>
                <a:off x="15828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17"/>
              <p:cNvSpPr/>
              <p:nvPr/>
            </p:nvSpPr>
            <p:spPr>
              <a:xfrm>
                <a:off x="1584025" y="26101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7"/>
              <p:cNvSpPr/>
              <p:nvPr/>
            </p:nvSpPr>
            <p:spPr>
              <a:xfrm>
                <a:off x="1584025" y="2608950"/>
                <a:ext cx="4825" cy="1225"/>
              </a:xfrm>
              <a:custGeom>
                <a:avLst/>
                <a:gdLst/>
                <a:ahLst/>
                <a:cxnLst/>
                <a:rect l="l" t="t" r="r" b="b"/>
                <a:pathLst>
                  <a:path w="193" h="49" fill="none" extrusionOk="0">
                    <a:moveTo>
                      <a:pt x="192" y="0"/>
                    </a:moveTo>
                    <a:lnTo>
                      <a:pt x="192" y="0"/>
                    </a:lnTo>
                    <a:lnTo>
                      <a:pt x="0" y="48"/>
                    </a:lnTo>
                    <a:lnTo>
                      <a:pt x="0" y="48"/>
                    </a:lnTo>
                    <a:lnTo>
                      <a:pt x="19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7"/>
              <p:cNvSpPr/>
              <p:nvPr/>
            </p:nvSpPr>
            <p:spPr>
              <a:xfrm>
                <a:off x="1588825" y="26089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7"/>
              <p:cNvSpPr/>
              <p:nvPr/>
            </p:nvSpPr>
            <p:spPr>
              <a:xfrm>
                <a:off x="1590025" y="2607750"/>
                <a:ext cx="25" cy="1225"/>
              </a:xfrm>
              <a:custGeom>
                <a:avLst/>
                <a:gdLst/>
                <a:ahLst/>
                <a:cxnLst/>
                <a:rect l="l" t="t" r="r" b="b"/>
                <a:pathLst>
                  <a:path w="1" h="49" fill="none" extrusionOk="0">
                    <a:moveTo>
                      <a:pt x="0" y="0"/>
                    </a:moveTo>
                    <a:lnTo>
                      <a:pt x="0" y="0"/>
                    </a:lnTo>
                    <a:lnTo>
                      <a:pt x="0" y="48"/>
                    </a:lnTo>
                    <a:lnTo>
                      <a:pt x="0" y="48"/>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17"/>
              <p:cNvSpPr/>
              <p:nvPr/>
            </p:nvSpPr>
            <p:spPr>
              <a:xfrm>
                <a:off x="15900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17"/>
              <p:cNvSpPr/>
              <p:nvPr/>
            </p:nvSpPr>
            <p:spPr>
              <a:xfrm>
                <a:off x="15900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7"/>
              <p:cNvSpPr/>
              <p:nvPr/>
            </p:nvSpPr>
            <p:spPr>
              <a:xfrm>
                <a:off x="15912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17"/>
              <p:cNvSpPr/>
              <p:nvPr/>
            </p:nvSpPr>
            <p:spPr>
              <a:xfrm>
                <a:off x="1591225" y="2607750"/>
                <a:ext cx="1225" cy="25"/>
              </a:xfrm>
              <a:custGeom>
                <a:avLst/>
                <a:gdLst/>
                <a:ahLst/>
                <a:cxnLst/>
                <a:rect l="l" t="t" r="r" b="b"/>
                <a:pathLst>
                  <a:path w="49" h="1" fill="none" extrusionOk="0">
                    <a:moveTo>
                      <a:pt x="48" y="0"/>
                    </a:moveTo>
                    <a:lnTo>
                      <a:pt x="48" y="0"/>
                    </a:lnTo>
                    <a:lnTo>
                      <a:pt x="0" y="0"/>
                    </a:lnTo>
                    <a:lnTo>
                      <a:pt x="0" y="0"/>
                    </a:lnTo>
                    <a:lnTo>
                      <a:pt x="4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7"/>
              <p:cNvSpPr/>
              <p:nvPr/>
            </p:nvSpPr>
            <p:spPr>
              <a:xfrm>
                <a:off x="15924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17"/>
              <p:cNvSpPr/>
              <p:nvPr/>
            </p:nvSpPr>
            <p:spPr>
              <a:xfrm>
                <a:off x="1593625" y="2607750"/>
                <a:ext cx="25" cy="25"/>
              </a:xfrm>
              <a:custGeom>
                <a:avLst/>
                <a:gdLst/>
                <a:ahLst/>
                <a:cxnLst/>
                <a:rect l="l" t="t" r="r" b="b"/>
                <a:pathLst>
                  <a:path w="1" h="1" fill="none" extrusionOk="0">
                    <a:moveTo>
                      <a:pt x="0" y="0"/>
                    </a:moveTo>
                    <a:lnTo>
                      <a:pt x="0" y="0"/>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7"/>
              <p:cNvSpPr/>
              <p:nvPr/>
            </p:nvSpPr>
            <p:spPr>
              <a:xfrm>
                <a:off x="1477175" y="2515300"/>
                <a:ext cx="192125" cy="96075"/>
              </a:xfrm>
              <a:custGeom>
                <a:avLst/>
                <a:gdLst/>
                <a:ahLst/>
                <a:cxnLst/>
                <a:rect l="l" t="t" r="r" b="b"/>
                <a:pathLst>
                  <a:path w="7685" h="3843" fill="none" extrusionOk="0">
                    <a:moveTo>
                      <a:pt x="7684" y="0"/>
                    </a:moveTo>
                    <a:lnTo>
                      <a:pt x="7684" y="0"/>
                    </a:lnTo>
                    <a:lnTo>
                      <a:pt x="7204" y="721"/>
                    </a:lnTo>
                    <a:lnTo>
                      <a:pt x="6724" y="1297"/>
                    </a:lnTo>
                    <a:lnTo>
                      <a:pt x="6195" y="1777"/>
                    </a:lnTo>
                    <a:lnTo>
                      <a:pt x="5667" y="2161"/>
                    </a:lnTo>
                    <a:lnTo>
                      <a:pt x="5091" y="2450"/>
                    </a:lnTo>
                    <a:lnTo>
                      <a:pt x="4514" y="2594"/>
                    </a:lnTo>
                    <a:lnTo>
                      <a:pt x="3938" y="2738"/>
                    </a:lnTo>
                    <a:lnTo>
                      <a:pt x="3314" y="2738"/>
                    </a:lnTo>
                    <a:lnTo>
                      <a:pt x="3314" y="2738"/>
                    </a:lnTo>
                    <a:lnTo>
                      <a:pt x="2882" y="2738"/>
                    </a:lnTo>
                    <a:lnTo>
                      <a:pt x="2449" y="2690"/>
                    </a:lnTo>
                    <a:lnTo>
                      <a:pt x="1585" y="2498"/>
                    </a:lnTo>
                    <a:lnTo>
                      <a:pt x="768" y="2258"/>
                    </a:lnTo>
                    <a:lnTo>
                      <a:pt x="0" y="1969"/>
                    </a:lnTo>
                    <a:lnTo>
                      <a:pt x="0" y="1969"/>
                    </a:lnTo>
                    <a:lnTo>
                      <a:pt x="336" y="2354"/>
                    </a:lnTo>
                    <a:lnTo>
                      <a:pt x="672" y="2738"/>
                    </a:lnTo>
                    <a:lnTo>
                      <a:pt x="1057" y="3074"/>
                    </a:lnTo>
                    <a:lnTo>
                      <a:pt x="1489" y="3314"/>
                    </a:lnTo>
                    <a:lnTo>
                      <a:pt x="1969" y="3554"/>
                    </a:lnTo>
                    <a:lnTo>
                      <a:pt x="2449" y="3698"/>
                    </a:lnTo>
                    <a:lnTo>
                      <a:pt x="2978" y="3794"/>
                    </a:lnTo>
                    <a:lnTo>
                      <a:pt x="3506" y="3842"/>
                    </a:lnTo>
                    <a:lnTo>
                      <a:pt x="3506" y="3842"/>
                    </a:lnTo>
                    <a:lnTo>
                      <a:pt x="3890" y="3842"/>
                    </a:lnTo>
                    <a:lnTo>
                      <a:pt x="4226" y="3794"/>
                    </a:lnTo>
                    <a:lnTo>
                      <a:pt x="4226" y="3794"/>
                    </a:lnTo>
                    <a:lnTo>
                      <a:pt x="4226" y="3794"/>
                    </a:lnTo>
                    <a:lnTo>
                      <a:pt x="4226" y="3794"/>
                    </a:lnTo>
                    <a:lnTo>
                      <a:pt x="4274" y="3794"/>
                    </a:lnTo>
                    <a:lnTo>
                      <a:pt x="4274" y="3794"/>
                    </a:lnTo>
                    <a:lnTo>
                      <a:pt x="4274" y="3794"/>
                    </a:lnTo>
                    <a:lnTo>
                      <a:pt x="4274" y="3794"/>
                    </a:lnTo>
                    <a:lnTo>
                      <a:pt x="4274" y="3794"/>
                    </a:lnTo>
                    <a:lnTo>
                      <a:pt x="4274" y="3794"/>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466" y="3746"/>
                    </a:lnTo>
                    <a:lnTo>
                      <a:pt x="4514" y="3746"/>
                    </a:lnTo>
                    <a:lnTo>
                      <a:pt x="4514" y="3746"/>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14"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562" y="3698"/>
                    </a:lnTo>
                    <a:lnTo>
                      <a:pt x="4610" y="3698"/>
                    </a:lnTo>
                    <a:lnTo>
                      <a:pt x="4610" y="3698"/>
                    </a:lnTo>
                    <a:lnTo>
                      <a:pt x="4610" y="3698"/>
                    </a:lnTo>
                    <a:lnTo>
                      <a:pt x="4610" y="3698"/>
                    </a:lnTo>
                    <a:lnTo>
                      <a:pt x="4610" y="3698"/>
                    </a:lnTo>
                    <a:lnTo>
                      <a:pt x="4610" y="3698"/>
                    </a:lnTo>
                    <a:lnTo>
                      <a:pt x="4610" y="3698"/>
                    </a:lnTo>
                    <a:lnTo>
                      <a:pt x="4610" y="3698"/>
                    </a:lnTo>
                    <a:lnTo>
                      <a:pt x="4610" y="3698"/>
                    </a:lnTo>
                    <a:lnTo>
                      <a:pt x="4610" y="3698"/>
                    </a:lnTo>
                    <a:lnTo>
                      <a:pt x="4658" y="3698"/>
                    </a:lnTo>
                    <a:lnTo>
                      <a:pt x="4658" y="3698"/>
                    </a:lnTo>
                    <a:lnTo>
                      <a:pt x="4658" y="3698"/>
                    </a:lnTo>
                    <a:lnTo>
                      <a:pt x="4658" y="3698"/>
                    </a:lnTo>
                    <a:lnTo>
                      <a:pt x="4658" y="3698"/>
                    </a:lnTo>
                    <a:lnTo>
                      <a:pt x="4658" y="3698"/>
                    </a:lnTo>
                    <a:lnTo>
                      <a:pt x="4658" y="3698"/>
                    </a:lnTo>
                    <a:lnTo>
                      <a:pt x="4658" y="3698"/>
                    </a:lnTo>
                    <a:lnTo>
                      <a:pt x="5283" y="3458"/>
                    </a:lnTo>
                    <a:lnTo>
                      <a:pt x="5811" y="3122"/>
                    </a:lnTo>
                    <a:lnTo>
                      <a:pt x="6339" y="2738"/>
                    </a:lnTo>
                    <a:lnTo>
                      <a:pt x="6724" y="2306"/>
                    </a:lnTo>
                    <a:lnTo>
                      <a:pt x="7108" y="1777"/>
                    </a:lnTo>
                    <a:lnTo>
                      <a:pt x="7396" y="1249"/>
                    </a:lnTo>
                    <a:lnTo>
                      <a:pt x="7588" y="625"/>
                    </a:lnTo>
                    <a:lnTo>
                      <a:pt x="7684" y="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17"/>
              <p:cNvSpPr/>
              <p:nvPr/>
            </p:nvSpPr>
            <p:spPr>
              <a:xfrm>
                <a:off x="1534800" y="2426450"/>
                <a:ext cx="51650" cy="36050"/>
              </a:xfrm>
              <a:custGeom>
                <a:avLst/>
                <a:gdLst/>
                <a:ahLst/>
                <a:cxnLst/>
                <a:rect l="l" t="t" r="r" b="b"/>
                <a:pathLst>
                  <a:path w="2066" h="1442" extrusionOk="0">
                    <a:moveTo>
                      <a:pt x="961" y="0"/>
                    </a:moveTo>
                    <a:lnTo>
                      <a:pt x="721" y="48"/>
                    </a:lnTo>
                    <a:lnTo>
                      <a:pt x="480" y="97"/>
                    </a:lnTo>
                    <a:lnTo>
                      <a:pt x="288" y="193"/>
                    </a:lnTo>
                    <a:lnTo>
                      <a:pt x="96" y="385"/>
                    </a:lnTo>
                    <a:lnTo>
                      <a:pt x="0" y="577"/>
                    </a:lnTo>
                    <a:lnTo>
                      <a:pt x="0" y="769"/>
                    </a:lnTo>
                    <a:lnTo>
                      <a:pt x="48" y="913"/>
                    </a:lnTo>
                    <a:lnTo>
                      <a:pt x="192" y="1105"/>
                    </a:lnTo>
                    <a:lnTo>
                      <a:pt x="384" y="1249"/>
                    </a:lnTo>
                    <a:lnTo>
                      <a:pt x="625" y="1345"/>
                    </a:lnTo>
                    <a:lnTo>
                      <a:pt x="865" y="1393"/>
                    </a:lnTo>
                    <a:lnTo>
                      <a:pt x="1105" y="1441"/>
                    </a:lnTo>
                    <a:lnTo>
                      <a:pt x="1345" y="1393"/>
                    </a:lnTo>
                    <a:lnTo>
                      <a:pt x="1585" y="1345"/>
                    </a:lnTo>
                    <a:lnTo>
                      <a:pt x="1777" y="1201"/>
                    </a:lnTo>
                    <a:lnTo>
                      <a:pt x="1921" y="1057"/>
                    </a:lnTo>
                    <a:lnTo>
                      <a:pt x="2065" y="865"/>
                    </a:lnTo>
                    <a:lnTo>
                      <a:pt x="2065" y="673"/>
                    </a:lnTo>
                    <a:lnTo>
                      <a:pt x="1969" y="481"/>
                    </a:lnTo>
                    <a:lnTo>
                      <a:pt x="1873" y="337"/>
                    </a:lnTo>
                    <a:lnTo>
                      <a:pt x="1681" y="193"/>
                    </a:lnTo>
                    <a:lnTo>
                      <a:pt x="1441" y="97"/>
                    </a:lnTo>
                    <a:lnTo>
                      <a:pt x="1201" y="48"/>
                    </a:lnTo>
                    <a:lnTo>
                      <a:pt x="961" y="0"/>
                    </a:lnTo>
                    <a:close/>
                  </a:path>
                </a:pathLst>
              </a:custGeom>
              <a:solidFill>
                <a:srgbClr val="FFFFFF">
                  <a:alpha val="24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17"/>
              <p:cNvSpPr/>
              <p:nvPr/>
            </p:nvSpPr>
            <p:spPr>
              <a:xfrm>
                <a:off x="1534800" y="2426450"/>
                <a:ext cx="51650" cy="36050"/>
              </a:xfrm>
              <a:custGeom>
                <a:avLst/>
                <a:gdLst/>
                <a:ahLst/>
                <a:cxnLst/>
                <a:rect l="l" t="t" r="r" b="b"/>
                <a:pathLst>
                  <a:path w="2066" h="1442" fill="none" extrusionOk="0">
                    <a:moveTo>
                      <a:pt x="961" y="0"/>
                    </a:moveTo>
                    <a:lnTo>
                      <a:pt x="961" y="0"/>
                    </a:lnTo>
                    <a:lnTo>
                      <a:pt x="721" y="48"/>
                    </a:lnTo>
                    <a:lnTo>
                      <a:pt x="480" y="97"/>
                    </a:lnTo>
                    <a:lnTo>
                      <a:pt x="288" y="193"/>
                    </a:lnTo>
                    <a:lnTo>
                      <a:pt x="96" y="385"/>
                    </a:lnTo>
                    <a:lnTo>
                      <a:pt x="96" y="385"/>
                    </a:lnTo>
                    <a:lnTo>
                      <a:pt x="0" y="577"/>
                    </a:lnTo>
                    <a:lnTo>
                      <a:pt x="0" y="769"/>
                    </a:lnTo>
                    <a:lnTo>
                      <a:pt x="48" y="913"/>
                    </a:lnTo>
                    <a:lnTo>
                      <a:pt x="192" y="1105"/>
                    </a:lnTo>
                    <a:lnTo>
                      <a:pt x="384" y="1249"/>
                    </a:lnTo>
                    <a:lnTo>
                      <a:pt x="625" y="1345"/>
                    </a:lnTo>
                    <a:lnTo>
                      <a:pt x="865" y="1393"/>
                    </a:lnTo>
                    <a:lnTo>
                      <a:pt x="1105" y="1441"/>
                    </a:lnTo>
                    <a:lnTo>
                      <a:pt x="1105" y="1441"/>
                    </a:lnTo>
                    <a:lnTo>
                      <a:pt x="1345" y="1393"/>
                    </a:lnTo>
                    <a:lnTo>
                      <a:pt x="1585" y="1345"/>
                    </a:lnTo>
                    <a:lnTo>
                      <a:pt x="1777" y="1201"/>
                    </a:lnTo>
                    <a:lnTo>
                      <a:pt x="1921" y="1057"/>
                    </a:lnTo>
                    <a:lnTo>
                      <a:pt x="1921" y="1057"/>
                    </a:lnTo>
                    <a:lnTo>
                      <a:pt x="2065" y="865"/>
                    </a:lnTo>
                    <a:lnTo>
                      <a:pt x="2065" y="673"/>
                    </a:lnTo>
                    <a:lnTo>
                      <a:pt x="1969" y="481"/>
                    </a:lnTo>
                    <a:lnTo>
                      <a:pt x="1873" y="337"/>
                    </a:lnTo>
                    <a:lnTo>
                      <a:pt x="1681" y="193"/>
                    </a:lnTo>
                    <a:lnTo>
                      <a:pt x="1441" y="97"/>
                    </a:lnTo>
                    <a:lnTo>
                      <a:pt x="1201" y="48"/>
                    </a:lnTo>
                    <a:lnTo>
                      <a:pt x="96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17"/>
              <p:cNvSpPr/>
              <p:nvPr/>
            </p:nvSpPr>
            <p:spPr>
              <a:xfrm>
                <a:off x="1477175" y="2515300"/>
                <a:ext cx="192125" cy="96075"/>
              </a:xfrm>
              <a:custGeom>
                <a:avLst/>
                <a:gdLst/>
                <a:ahLst/>
                <a:cxnLst/>
                <a:rect l="l" t="t" r="r" b="b"/>
                <a:pathLst>
                  <a:path w="7685" h="3843" extrusionOk="0">
                    <a:moveTo>
                      <a:pt x="7684" y="0"/>
                    </a:moveTo>
                    <a:lnTo>
                      <a:pt x="7204" y="721"/>
                    </a:lnTo>
                    <a:lnTo>
                      <a:pt x="6724" y="1297"/>
                    </a:lnTo>
                    <a:lnTo>
                      <a:pt x="6195" y="1777"/>
                    </a:lnTo>
                    <a:lnTo>
                      <a:pt x="5667" y="2161"/>
                    </a:lnTo>
                    <a:lnTo>
                      <a:pt x="5091" y="2450"/>
                    </a:lnTo>
                    <a:lnTo>
                      <a:pt x="4514" y="2594"/>
                    </a:lnTo>
                    <a:lnTo>
                      <a:pt x="3938" y="2738"/>
                    </a:lnTo>
                    <a:lnTo>
                      <a:pt x="2882" y="2738"/>
                    </a:lnTo>
                    <a:lnTo>
                      <a:pt x="2449" y="2690"/>
                    </a:lnTo>
                    <a:lnTo>
                      <a:pt x="1585" y="2498"/>
                    </a:lnTo>
                    <a:lnTo>
                      <a:pt x="768" y="2258"/>
                    </a:lnTo>
                    <a:lnTo>
                      <a:pt x="0" y="1969"/>
                    </a:lnTo>
                    <a:lnTo>
                      <a:pt x="336" y="2354"/>
                    </a:lnTo>
                    <a:lnTo>
                      <a:pt x="672" y="2738"/>
                    </a:lnTo>
                    <a:lnTo>
                      <a:pt x="1057" y="3074"/>
                    </a:lnTo>
                    <a:lnTo>
                      <a:pt x="1489" y="3314"/>
                    </a:lnTo>
                    <a:lnTo>
                      <a:pt x="1969" y="3554"/>
                    </a:lnTo>
                    <a:lnTo>
                      <a:pt x="2449" y="3698"/>
                    </a:lnTo>
                    <a:lnTo>
                      <a:pt x="2978" y="3794"/>
                    </a:lnTo>
                    <a:lnTo>
                      <a:pt x="3506" y="3842"/>
                    </a:lnTo>
                    <a:lnTo>
                      <a:pt x="3890" y="3842"/>
                    </a:lnTo>
                    <a:lnTo>
                      <a:pt x="4226" y="3794"/>
                    </a:lnTo>
                    <a:lnTo>
                      <a:pt x="4274" y="3794"/>
                    </a:lnTo>
                    <a:lnTo>
                      <a:pt x="4466" y="3746"/>
                    </a:lnTo>
                    <a:lnTo>
                      <a:pt x="4514" y="3746"/>
                    </a:lnTo>
                    <a:lnTo>
                      <a:pt x="4514" y="3698"/>
                    </a:lnTo>
                    <a:lnTo>
                      <a:pt x="4658" y="3698"/>
                    </a:lnTo>
                    <a:lnTo>
                      <a:pt x="5283" y="3458"/>
                    </a:lnTo>
                    <a:lnTo>
                      <a:pt x="5811" y="3122"/>
                    </a:lnTo>
                    <a:lnTo>
                      <a:pt x="6339" y="2738"/>
                    </a:lnTo>
                    <a:lnTo>
                      <a:pt x="6724" y="2306"/>
                    </a:lnTo>
                    <a:lnTo>
                      <a:pt x="7108" y="1777"/>
                    </a:lnTo>
                    <a:lnTo>
                      <a:pt x="7396" y="1249"/>
                    </a:lnTo>
                    <a:lnTo>
                      <a:pt x="7588" y="625"/>
                    </a:lnTo>
                    <a:lnTo>
                      <a:pt x="7684" y="0"/>
                    </a:lnTo>
                    <a:close/>
                  </a:path>
                </a:pathLst>
              </a:custGeom>
              <a:solidFill>
                <a:srgbClr val="210A06">
                  <a:alpha val="3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44" name="Google Shape;644;p17"/>
          <p:cNvSpPr/>
          <p:nvPr/>
        </p:nvSpPr>
        <p:spPr>
          <a:xfrm>
            <a:off x="1843190" y="4079095"/>
            <a:ext cx="475354" cy="442198"/>
          </a:xfrm>
          <a:custGeom>
            <a:avLst/>
            <a:gdLst/>
            <a:ahLst/>
            <a:cxnLst/>
            <a:rect l="l" t="t" r="r" b="b"/>
            <a:pathLst>
              <a:path w="5524" h="5139" extrusionOk="0">
                <a:moveTo>
                  <a:pt x="3122" y="0"/>
                </a:moveTo>
                <a:lnTo>
                  <a:pt x="2978" y="48"/>
                </a:lnTo>
                <a:lnTo>
                  <a:pt x="2594" y="288"/>
                </a:lnTo>
                <a:lnTo>
                  <a:pt x="2258" y="576"/>
                </a:lnTo>
                <a:lnTo>
                  <a:pt x="2018" y="817"/>
                </a:lnTo>
                <a:lnTo>
                  <a:pt x="2018" y="865"/>
                </a:lnTo>
                <a:lnTo>
                  <a:pt x="2066" y="913"/>
                </a:lnTo>
                <a:lnTo>
                  <a:pt x="2210" y="1057"/>
                </a:lnTo>
                <a:lnTo>
                  <a:pt x="2594" y="1345"/>
                </a:lnTo>
                <a:lnTo>
                  <a:pt x="2738" y="1489"/>
                </a:lnTo>
                <a:lnTo>
                  <a:pt x="2786" y="1585"/>
                </a:lnTo>
                <a:lnTo>
                  <a:pt x="2786" y="1681"/>
                </a:lnTo>
                <a:lnTo>
                  <a:pt x="2786" y="1777"/>
                </a:lnTo>
                <a:lnTo>
                  <a:pt x="2738" y="1873"/>
                </a:lnTo>
                <a:lnTo>
                  <a:pt x="2642" y="1969"/>
                </a:lnTo>
                <a:lnTo>
                  <a:pt x="2498" y="2065"/>
                </a:lnTo>
                <a:lnTo>
                  <a:pt x="2162" y="2209"/>
                </a:lnTo>
                <a:lnTo>
                  <a:pt x="1921" y="2209"/>
                </a:lnTo>
                <a:lnTo>
                  <a:pt x="1777" y="2113"/>
                </a:lnTo>
                <a:lnTo>
                  <a:pt x="1633" y="1969"/>
                </a:lnTo>
                <a:lnTo>
                  <a:pt x="1585" y="1777"/>
                </a:lnTo>
                <a:lnTo>
                  <a:pt x="1537" y="1585"/>
                </a:lnTo>
                <a:lnTo>
                  <a:pt x="1489" y="1393"/>
                </a:lnTo>
                <a:lnTo>
                  <a:pt x="1393" y="1297"/>
                </a:lnTo>
                <a:lnTo>
                  <a:pt x="1297" y="1249"/>
                </a:lnTo>
                <a:lnTo>
                  <a:pt x="1201" y="1249"/>
                </a:lnTo>
                <a:lnTo>
                  <a:pt x="1009" y="1297"/>
                </a:lnTo>
                <a:lnTo>
                  <a:pt x="865" y="1393"/>
                </a:lnTo>
                <a:lnTo>
                  <a:pt x="481" y="1681"/>
                </a:lnTo>
                <a:lnTo>
                  <a:pt x="337" y="1825"/>
                </a:lnTo>
                <a:lnTo>
                  <a:pt x="241" y="1969"/>
                </a:lnTo>
                <a:lnTo>
                  <a:pt x="193" y="2065"/>
                </a:lnTo>
                <a:lnTo>
                  <a:pt x="241" y="2113"/>
                </a:lnTo>
                <a:lnTo>
                  <a:pt x="289" y="2305"/>
                </a:lnTo>
                <a:lnTo>
                  <a:pt x="481" y="2546"/>
                </a:lnTo>
                <a:lnTo>
                  <a:pt x="673" y="2738"/>
                </a:lnTo>
                <a:lnTo>
                  <a:pt x="961" y="3074"/>
                </a:lnTo>
                <a:lnTo>
                  <a:pt x="1009" y="3170"/>
                </a:lnTo>
                <a:lnTo>
                  <a:pt x="961" y="3218"/>
                </a:lnTo>
                <a:lnTo>
                  <a:pt x="913" y="3218"/>
                </a:lnTo>
                <a:lnTo>
                  <a:pt x="529" y="3314"/>
                </a:lnTo>
                <a:lnTo>
                  <a:pt x="337" y="3362"/>
                </a:lnTo>
                <a:lnTo>
                  <a:pt x="193" y="3458"/>
                </a:lnTo>
                <a:lnTo>
                  <a:pt x="49" y="3602"/>
                </a:lnTo>
                <a:lnTo>
                  <a:pt x="0" y="3746"/>
                </a:lnTo>
                <a:lnTo>
                  <a:pt x="49" y="3890"/>
                </a:lnTo>
                <a:lnTo>
                  <a:pt x="145" y="4130"/>
                </a:lnTo>
                <a:lnTo>
                  <a:pt x="385" y="4370"/>
                </a:lnTo>
                <a:lnTo>
                  <a:pt x="625" y="4467"/>
                </a:lnTo>
                <a:lnTo>
                  <a:pt x="817" y="4467"/>
                </a:lnTo>
                <a:lnTo>
                  <a:pt x="1009" y="4370"/>
                </a:lnTo>
                <a:lnTo>
                  <a:pt x="1153" y="4274"/>
                </a:lnTo>
                <a:lnTo>
                  <a:pt x="1249" y="4130"/>
                </a:lnTo>
                <a:lnTo>
                  <a:pt x="1441" y="3890"/>
                </a:lnTo>
                <a:lnTo>
                  <a:pt x="1537" y="3938"/>
                </a:lnTo>
                <a:lnTo>
                  <a:pt x="1585" y="4034"/>
                </a:lnTo>
                <a:lnTo>
                  <a:pt x="1777" y="4418"/>
                </a:lnTo>
                <a:lnTo>
                  <a:pt x="1970" y="4851"/>
                </a:lnTo>
                <a:lnTo>
                  <a:pt x="2066" y="5043"/>
                </a:lnTo>
                <a:lnTo>
                  <a:pt x="2162" y="5139"/>
                </a:lnTo>
                <a:lnTo>
                  <a:pt x="2258" y="5139"/>
                </a:lnTo>
                <a:lnTo>
                  <a:pt x="2402" y="5043"/>
                </a:lnTo>
                <a:lnTo>
                  <a:pt x="2738" y="4803"/>
                </a:lnTo>
                <a:lnTo>
                  <a:pt x="3074" y="4515"/>
                </a:lnTo>
                <a:lnTo>
                  <a:pt x="3266" y="4322"/>
                </a:lnTo>
                <a:lnTo>
                  <a:pt x="3314" y="4226"/>
                </a:lnTo>
                <a:lnTo>
                  <a:pt x="3266" y="4178"/>
                </a:lnTo>
                <a:lnTo>
                  <a:pt x="3170" y="4034"/>
                </a:lnTo>
                <a:lnTo>
                  <a:pt x="3026" y="3890"/>
                </a:lnTo>
                <a:lnTo>
                  <a:pt x="2834" y="3650"/>
                </a:lnTo>
                <a:lnTo>
                  <a:pt x="2786" y="3506"/>
                </a:lnTo>
                <a:lnTo>
                  <a:pt x="2786" y="3362"/>
                </a:lnTo>
                <a:lnTo>
                  <a:pt x="2882" y="3218"/>
                </a:lnTo>
                <a:lnTo>
                  <a:pt x="3026" y="3122"/>
                </a:lnTo>
                <a:lnTo>
                  <a:pt x="3170" y="3074"/>
                </a:lnTo>
                <a:lnTo>
                  <a:pt x="3314" y="3026"/>
                </a:lnTo>
                <a:lnTo>
                  <a:pt x="3458" y="3026"/>
                </a:lnTo>
                <a:lnTo>
                  <a:pt x="3602" y="3074"/>
                </a:lnTo>
                <a:lnTo>
                  <a:pt x="3698" y="3170"/>
                </a:lnTo>
                <a:lnTo>
                  <a:pt x="3746" y="3266"/>
                </a:lnTo>
                <a:lnTo>
                  <a:pt x="3843" y="3506"/>
                </a:lnTo>
                <a:lnTo>
                  <a:pt x="3891" y="3746"/>
                </a:lnTo>
                <a:lnTo>
                  <a:pt x="3987" y="3938"/>
                </a:lnTo>
                <a:lnTo>
                  <a:pt x="4227" y="3938"/>
                </a:lnTo>
                <a:lnTo>
                  <a:pt x="4611" y="3698"/>
                </a:lnTo>
                <a:lnTo>
                  <a:pt x="5043" y="3410"/>
                </a:lnTo>
                <a:lnTo>
                  <a:pt x="5235" y="3218"/>
                </a:lnTo>
                <a:lnTo>
                  <a:pt x="5283" y="3170"/>
                </a:lnTo>
                <a:lnTo>
                  <a:pt x="5235" y="3074"/>
                </a:lnTo>
                <a:lnTo>
                  <a:pt x="5139" y="2834"/>
                </a:lnTo>
                <a:lnTo>
                  <a:pt x="4707" y="2257"/>
                </a:lnTo>
                <a:lnTo>
                  <a:pt x="4563" y="2017"/>
                </a:lnTo>
                <a:lnTo>
                  <a:pt x="4515" y="1969"/>
                </a:lnTo>
                <a:lnTo>
                  <a:pt x="4563" y="1921"/>
                </a:lnTo>
                <a:lnTo>
                  <a:pt x="4755" y="1873"/>
                </a:lnTo>
                <a:lnTo>
                  <a:pt x="5139" y="1729"/>
                </a:lnTo>
                <a:lnTo>
                  <a:pt x="5331" y="1585"/>
                </a:lnTo>
                <a:lnTo>
                  <a:pt x="5475" y="1393"/>
                </a:lnTo>
                <a:lnTo>
                  <a:pt x="5523" y="1249"/>
                </a:lnTo>
                <a:lnTo>
                  <a:pt x="5523" y="1057"/>
                </a:lnTo>
                <a:lnTo>
                  <a:pt x="5427" y="865"/>
                </a:lnTo>
                <a:lnTo>
                  <a:pt x="5283" y="673"/>
                </a:lnTo>
                <a:lnTo>
                  <a:pt x="5139" y="528"/>
                </a:lnTo>
                <a:lnTo>
                  <a:pt x="4947" y="432"/>
                </a:lnTo>
                <a:lnTo>
                  <a:pt x="4755" y="432"/>
                </a:lnTo>
                <a:lnTo>
                  <a:pt x="4611" y="480"/>
                </a:lnTo>
                <a:lnTo>
                  <a:pt x="4515" y="576"/>
                </a:lnTo>
                <a:lnTo>
                  <a:pt x="4419" y="673"/>
                </a:lnTo>
                <a:lnTo>
                  <a:pt x="4227" y="913"/>
                </a:lnTo>
                <a:lnTo>
                  <a:pt x="4131" y="1057"/>
                </a:lnTo>
                <a:lnTo>
                  <a:pt x="4035" y="1105"/>
                </a:lnTo>
                <a:lnTo>
                  <a:pt x="3939" y="1105"/>
                </a:lnTo>
                <a:lnTo>
                  <a:pt x="3843" y="1009"/>
                </a:lnTo>
                <a:lnTo>
                  <a:pt x="3602" y="625"/>
                </a:lnTo>
                <a:lnTo>
                  <a:pt x="3410" y="240"/>
                </a:lnTo>
                <a:lnTo>
                  <a:pt x="3314" y="96"/>
                </a:lnTo>
                <a:lnTo>
                  <a:pt x="32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17"/>
          <p:cNvSpPr/>
          <p:nvPr/>
        </p:nvSpPr>
        <p:spPr>
          <a:xfrm>
            <a:off x="4877433" y="876443"/>
            <a:ext cx="401005" cy="334811"/>
          </a:xfrm>
          <a:custGeom>
            <a:avLst/>
            <a:gdLst/>
            <a:ahLst/>
            <a:cxnLst/>
            <a:rect l="l" t="t" r="r" b="b"/>
            <a:pathLst>
              <a:path w="4660" h="3891" extrusionOk="0">
                <a:moveTo>
                  <a:pt x="1826" y="1"/>
                </a:moveTo>
                <a:lnTo>
                  <a:pt x="1778" y="145"/>
                </a:lnTo>
                <a:lnTo>
                  <a:pt x="1634" y="433"/>
                </a:lnTo>
                <a:lnTo>
                  <a:pt x="1538" y="913"/>
                </a:lnTo>
                <a:lnTo>
                  <a:pt x="1201" y="721"/>
                </a:lnTo>
                <a:lnTo>
                  <a:pt x="865" y="577"/>
                </a:lnTo>
                <a:lnTo>
                  <a:pt x="625" y="529"/>
                </a:lnTo>
                <a:lnTo>
                  <a:pt x="385" y="529"/>
                </a:lnTo>
                <a:lnTo>
                  <a:pt x="193" y="625"/>
                </a:lnTo>
                <a:lnTo>
                  <a:pt x="97" y="769"/>
                </a:lnTo>
                <a:lnTo>
                  <a:pt x="1" y="961"/>
                </a:lnTo>
                <a:lnTo>
                  <a:pt x="1" y="1153"/>
                </a:lnTo>
                <a:lnTo>
                  <a:pt x="97" y="1346"/>
                </a:lnTo>
                <a:lnTo>
                  <a:pt x="145" y="1442"/>
                </a:lnTo>
                <a:lnTo>
                  <a:pt x="289" y="1538"/>
                </a:lnTo>
                <a:lnTo>
                  <a:pt x="385" y="1586"/>
                </a:lnTo>
                <a:lnTo>
                  <a:pt x="673" y="1634"/>
                </a:lnTo>
                <a:lnTo>
                  <a:pt x="961" y="1730"/>
                </a:lnTo>
                <a:lnTo>
                  <a:pt x="1057" y="1826"/>
                </a:lnTo>
                <a:lnTo>
                  <a:pt x="1057" y="1970"/>
                </a:lnTo>
                <a:lnTo>
                  <a:pt x="1009" y="2114"/>
                </a:lnTo>
                <a:lnTo>
                  <a:pt x="961" y="2258"/>
                </a:lnTo>
                <a:lnTo>
                  <a:pt x="769" y="2546"/>
                </a:lnTo>
                <a:lnTo>
                  <a:pt x="673" y="2690"/>
                </a:lnTo>
                <a:lnTo>
                  <a:pt x="673" y="2786"/>
                </a:lnTo>
                <a:lnTo>
                  <a:pt x="721" y="2882"/>
                </a:lnTo>
                <a:lnTo>
                  <a:pt x="817" y="2978"/>
                </a:lnTo>
                <a:lnTo>
                  <a:pt x="1105" y="3122"/>
                </a:lnTo>
                <a:lnTo>
                  <a:pt x="1730" y="3315"/>
                </a:lnTo>
                <a:lnTo>
                  <a:pt x="1778" y="3315"/>
                </a:lnTo>
                <a:lnTo>
                  <a:pt x="1826" y="3267"/>
                </a:lnTo>
                <a:lnTo>
                  <a:pt x="1874" y="3122"/>
                </a:lnTo>
                <a:lnTo>
                  <a:pt x="1922" y="2594"/>
                </a:lnTo>
                <a:lnTo>
                  <a:pt x="1970" y="2450"/>
                </a:lnTo>
                <a:lnTo>
                  <a:pt x="2018" y="2354"/>
                </a:lnTo>
                <a:lnTo>
                  <a:pt x="2114" y="2306"/>
                </a:lnTo>
                <a:lnTo>
                  <a:pt x="2258" y="2258"/>
                </a:lnTo>
                <a:lnTo>
                  <a:pt x="2402" y="2258"/>
                </a:lnTo>
                <a:lnTo>
                  <a:pt x="2546" y="2306"/>
                </a:lnTo>
                <a:lnTo>
                  <a:pt x="2690" y="2402"/>
                </a:lnTo>
                <a:lnTo>
                  <a:pt x="2786" y="2498"/>
                </a:lnTo>
                <a:lnTo>
                  <a:pt x="2834" y="2642"/>
                </a:lnTo>
                <a:lnTo>
                  <a:pt x="2834" y="2786"/>
                </a:lnTo>
                <a:lnTo>
                  <a:pt x="2738" y="2930"/>
                </a:lnTo>
                <a:lnTo>
                  <a:pt x="2642" y="3074"/>
                </a:lnTo>
                <a:lnTo>
                  <a:pt x="2402" y="3315"/>
                </a:lnTo>
                <a:lnTo>
                  <a:pt x="2354" y="3411"/>
                </a:lnTo>
                <a:lnTo>
                  <a:pt x="2354" y="3459"/>
                </a:lnTo>
                <a:lnTo>
                  <a:pt x="2402" y="3555"/>
                </a:lnTo>
                <a:lnTo>
                  <a:pt x="2498" y="3603"/>
                </a:lnTo>
                <a:lnTo>
                  <a:pt x="2834" y="3747"/>
                </a:lnTo>
                <a:lnTo>
                  <a:pt x="3411" y="3891"/>
                </a:lnTo>
                <a:lnTo>
                  <a:pt x="3507" y="3747"/>
                </a:lnTo>
                <a:lnTo>
                  <a:pt x="3699" y="3459"/>
                </a:lnTo>
                <a:lnTo>
                  <a:pt x="4083" y="2498"/>
                </a:lnTo>
                <a:lnTo>
                  <a:pt x="4659" y="1153"/>
                </a:lnTo>
                <a:lnTo>
                  <a:pt x="4659" y="1105"/>
                </a:lnTo>
                <a:lnTo>
                  <a:pt x="4659" y="1057"/>
                </a:lnTo>
                <a:lnTo>
                  <a:pt x="4515" y="913"/>
                </a:lnTo>
                <a:lnTo>
                  <a:pt x="4323" y="769"/>
                </a:lnTo>
                <a:lnTo>
                  <a:pt x="4083" y="625"/>
                </a:lnTo>
                <a:lnTo>
                  <a:pt x="3891" y="577"/>
                </a:lnTo>
                <a:lnTo>
                  <a:pt x="3699" y="625"/>
                </a:lnTo>
                <a:lnTo>
                  <a:pt x="3603" y="673"/>
                </a:lnTo>
                <a:lnTo>
                  <a:pt x="3555" y="769"/>
                </a:lnTo>
                <a:lnTo>
                  <a:pt x="3555" y="913"/>
                </a:lnTo>
                <a:lnTo>
                  <a:pt x="3555" y="1057"/>
                </a:lnTo>
                <a:lnTo>
                  <a:pt x="3555" y="1201"/>
                </a:lnTo>
                <a:lnTo>
                  <a:pt x="3459" y="1346"/>
                </a:lnTo>
                <a:lnTo>
                  <a:pt x="3363" y="1394"/>
                </a:lnTo>
                <a:lnTo>
                  <a:pt x="3171" y="1442"/>
                </a:lnTo>
                <a:lnTo>
                  <a:pt x="3026" y="1490"/>
                </a:lnTo>
                <a:lnTo>
                  <a:pt x="2834" y="1442"/>
                </a:lnTo>
                <a:lnTo>
                  <a:pt x="2738" y="1346"/>
                </a:lnTo>
                <a:lnTo>
                  <a:pt x="2642" y="1249"/>
                </a:lnTo>
                <a:lnTo>
                  <a:pt x="2594" y="1057"/>
                </a:lnTo>
                <a:lnTo>
                  <a:pt x="2642" y="961"/>
                </a:lnTo>
                <a:lnTo>
                  <a:pt x="2738" y="673"/>
                </a:lnTo>
                <a:lnTo>
                  <a:pt x="2930" y="481"/>
                </a:lnTo>
                <a:lnTo>
                  <a:pt x="2978" y="385"/>
                </a:lnTo>
                <a:lnTo>
                  <a:pt x="2978" y="337"/>
                </a:lnTo>
                <a:lnTo>
                  <a:pt x="2882" y="241"/>
                </a:lnTo>
                <a:lnTo>
                  <a:pt x="2594" y="145"/>
                </a:lnTo>
                <a:lnTo>
                  <a:pt x="19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17"/>
          <p:cNvSpPr/>
          <p:nvPr/>
        </p:nvSpPr>
        <p:spPr>
          <a:xfrm>
            <a:off x="1075150" y="445025"/>
            <a:ext cx="471223" cy="363809"/>
          </a:xfrm>
          <a:custGeom>
            <a:avLst/>
            <a:gdLst/>
            <a:ahLst/>
            <a:cxnLst/>
            <a:rect l="l" t="t" r="r" b="b"/>
            <a:pathLst>
              <a:path w="5476" h="4228" extrusionOk="0">
                <a:moveTo>
                  <a:pt x="3506" y="1"/>
                </a:moveTo>
                <a:lnTo>
                  <a:pt x="3122" y="97"/>
                </a:lnTo>
                <a:lnTo>
                  <a:pt x="2162" y="481"/>
                </a:lnTo>
                <a:lnTo>
                  <a:pt x="673" y="1105"/>
                </a:lnTo>
                <a:lnTo>
                  <a:pt x="673" y="1153"/>
                </a:lnTo>
                <a:lnTo>
                  <a:pt x="673" y="1346"/>
                </a:lnTo>
                <a:lnTo>
                  <a:pt x="865" y="1778"/>
                </a:lnTo>
                <a:lnTo>
                  <a:pt x="1057" y="2162"/>
                </a:lnTo>
                <a:lnTo>
                  <a:pt x="1105" y="2354"/>
                </a:lnTo>
                <a:lnTo>
                  <a:pt x="625" y="2354"/>
                </a:lnTo>
                <a:lnTo>
                  <a:pt x="289" y="2402"/>
                </a:lnTo>
                <a:lnTo>
                  <a:pt x="145" y="2498"/>
                </a:lnTo>
                <a:lnTo>
                  <a:pt x="97" y="2546"/>
                </a:lnTo>
                <a:lnTo>
                  <a:pt x="0" y="2738"/>
                </a:lnTo>
                <a:lnTo>
                  <a:pt x="0" y="2978"/>
                </a:lnTo>
                <a:lnTo>
                  <a:pt x="49" y="3171"/>
                </a:lnTo>
                <a:lnTo>
                  <a:pt x="193" y="3363"/>
                </a:lnTo>
                <a:lnTo>
                  <a:pt x="337" y="3555"/>
                </a:lnTo>
                <a:lnTo>
                  <a:pt x="481" y="3651"/>
                </a:lnTo>
                <a:lnTo>
                  <a:pt x="625" y="3699"/>
                </a:lnTo>
                <a:lnTo>
                  <a:pt x="769" y="3699"/>
                </a:lnTo>
                <a:lnTo>
                  <a:pt x="913" y="3603"/>
                </a:lnTo>
                <a:lnTo>
                  <a:pt x="1105" y="3459"/>
                </a:lnTo>
                <a:lnTo>
                  <a:pt x="1297" y="3363"/>
                </a:lnTo>
                <a:lnTo>
                  <a:pt x="1345" y="3363"/>
                </a:lnTo>
                <a:lnTo>
                  <a:pt x="1441" y="3459"/>
                </a:lnTo>
                <a:lnTo>
                  <a:pt x="1537" y="3699"/>
                </a:lnTo>
                <a:lnTo>
                  <a:pt x="1585" y="3987"/>
                </a:lnTo>
                <a:lnTo>
                  <a:pt x="1681" y="4227"/>
                </a:lnTo>
                <a:lnTo>
                  <a:pt x="1921" y="4227"/>
                </a:lnTo>
                <a:lnTo>
                  <a:pt x="2306" y="4083"/>
                </a:lnTo>
                <a:lnTo>
                  <a:pt x="2930" y="3747"/>
                </a:lnTo>
                <a:lnTo>
                  <a:pt x="3026" y="3699"/>
                </a:lnTo>
                <a:lnTo>
                  <a:pt x="2978" y="3699"/>
                </a:lnTo>
                <a:lnTo>
                  <a:pt x="2834" y="3603"/>
                </a:lnTo>
                <a:lnTo>
                  <a:pt x="2642" y="3459"/>
                </a:lnTo>
                <a:lnTo>
                  <a:pt x="2594" y="3315"/>
                </a:lnTo>
                <a:lnTo>
                  <a:pt x="2546" y="3171"/>
                </a:lnTo>
                <a:lnTo>
                  <a:pt x="2594" y="3026"/>
                </a:lnTo>
                <a:lnTo>
                  <a:pt x="2642" y="2882"/>
                </a:lnTo>
                <a:lnTo>
                  <a:pt x="2786" y="2786"/>
                </a:lnTo>
                <a:lnTo>
                  <a:pt x="2930" y="2642"/>
                </a:lnTo>
                <a:lnTo>
                  <a:pt x="3074" y="2594"/>
                </a:lnTo>
                <a:lnTo>
                  <a:pt x="3314" y="2546"/>
                </a:lnTo>
                <a:lnTo>
                  <a:pt x="3458" y="2594"/>
                </a:lnTo>
                <a:lnTo>
                  <a:pt x="3554" y="2690"/>
                </a:lnTo>
                <a:lnTo>
                  <a:pt x="3554" y="2834"/>
                </a:lnTo>
                <a:lnTo>
                  <a:pt x="3554" y="3026"/>
                </a:lnTo>
                <a:lnTo>
                  <a:pt x="3506" y="3363"/>
                </a:lnTo>
                <a:lnTo>
                  <a:pt x="3458" y="3507"/>
                </a:lnTo>
                <a:lnTo>
                  <a:pt x="3506" y="3603"/>
                </a:lnTo>
                <a:lnTo>
                  <a:pt x="3698" y="3603"/>
                </a:lnTo>
                <a:lnTo>
                  <a:pt x="4035" y="3507"/>
                </a:lnTo>
                <a:lnTo>
                  <a:pt x="4803" y="3219"/>
                </a:lnTo>
                <a:lnTo>
                  <a:pt x="4899" y="3171"/>
                </a:lnTo>
                <a:lnTo>
                  <a:pt x="4947" y="3026"/>
                </a:lnTo>
                <a:lnTo>
                  <a:pt x="4899" y="2930"/>
                </a:lnTo>
                <a:lnTo>
                  <a:pt x="4803" y="2786"/>
                </a:lnTo>
                <a:lnTo>
                  <a:pt x="4611" y="2546"/>
                </a:lnTo>
                <a:lnTo>
                  <a:pt x="4467" y="2306"/>
                </a:lnTo>
                <a:lnTo>
                  <a:pt x="4371" y="2162"/>
                </a:lnTo>
                <a:lnTo>
                  <a:pt x="4371" y="2114"/>
                </a:lnTo>
                <a:lnTo>
                  <a:pt x="4371" y="2066"/>
                </a:lnTo>
                <a:lnTo>
                  <a:pt x="4563" y="2018"/>
                </a:lnTo>
                <a:lnTo>
                  <a:pt x="4899" y="2018"/>
                </a:lnTo>
                <a:lnTo>
                  <a:pt x="5139" y="1970"/>
                </a:lnTo>
                <a:lnTo>
                  <a:pt x="5331" y="1874"/>
                </a:lnTo>
                <a:lnTo>
                  <a:pt x="5427" y="1730"/>
                </a:lnTo>
                <a:lnTo>
                  <a:pt x="5475" y="1538"/>
                </a:lnTo>
                <a:lnTo>
                  <a:pt x="5475" y="1346"/>
                </a:lnTo>
                <a:lnTo>
                  <a:pt x="5427" y="1202"/>
                </a:lnTo>
                <a:lnTo>
                  <a:pt x="5283" y="1009"/>
                </a:lnTo>
                <a:lnTo>
                  <a:pt x="5091" y="817"/>
                </a:lnTo>
                <a:lnTo>
                  <a:pt x="4899" y="721"/>
                </a:lnTo>
                <a:lnTo>
                  <a:pt x="4755" y="721"/>
                </a:lnTo>
                <a:lnTo>
                  <a:pt x="4659" y="769"/>
                </a:lnTo>
                <a:lnTo>
                  <a:pt x="4563" y="817"/>
                </a:lnTo>
                <a:lnTo>
                  <a:pt x="4419" y="1057"/>
                </a:lnTo>
                <a:lnTo>
                  <a:pt x="4323" y="1153"/>
                </a:lnTo>
                <a:lnTo>
                  <a:pt x="4227" y="1250"/>
                </a:lnTo>
                <a:lnTo>
                  <a:pt x="4131" y="1250"/>
                </a:lnTo>
                <a:lnTo>
                  <a:pt x="4035" y="1153"/>
                </a:lnTo>
                <a:lnTo>
                  <a:pt x="3891" y="721"/>
                </a:lnTo>
                <a:lnTo>
                  <a:pt x="3746" y="289"/>
                </a:lnTo>
                <a:lnTo>
                  <a:pt x="3698" y="97"/>
                </a:lnTo>
                <a:lnTo>
                  <a:pt x="365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17"/>
          <p:cNvSpPr/>
          <p:nvPr/>
        </p:nvSpPr>
        <p:spPr>
          <a:xfrm>
            <a:off x="4819727" y="4023097"/>
            <a:ext cx="355483" cy="392721"/>
          </a:xfrm>
          <a:custGeom>
            <a:avLst/>
            <a:gdLst/>
            <a:ahLst/>
            <a:cxnLst/>
            <a:rect l="l" t="t" r="r" b="b"/>
            <a:pathLst>
              <a:path w="4131" h="4564" extrusionOk="0">
                <a:moveTo>
                  <a:pt x="3411" y="1"/>
                </a:moveTo>
                <a:lnTo>
                  <a:pt x="3266" y="49"/>
                </a:lnTo>
                <a:lnTo>
                  <a:pt x="3122" y="97"/>
                </a:lnTo>
                <a:lnTo>
                  <a:pt x="3026" y="193"/>
                </a:lnTo>
                <a:lnTo>
                  <a:pt x="2930" y="289"/>
                </a:lnTo>
                <a:lnTo>
                  <a:pt x="2834" y="529"/>
                </a:lnTo>
                <a:lnTo>
                  <a:pt x="2642" y="817"/>
                </a:lnTo>
                <a:lnTo>
                  <a:pt x="2546" y="865"/>
                </a:lnTo>
                <a:lnTo>
                  <a:pt x="2402" y="865"/>
                </a:lnTo>
                <a:lnTo>
                  <a:pt x="2306" y="769"/>
                </a:lnTo>
                <a:lnTo>
                  <a:pt x="2162" y="673"/>
                </a:lnTo>
                <a:lnTo>
                  <a:pt x="1874" y="385"/>
                </a:lnTo>
                <a:lnTo>
                  <a:pt x="1778" y="289"/>
                </a:lnTo>
                <a:lnTo>
                  <a:pt x="1682" y="241"/>
                </a:lnTo>
                <a:lnTo>
                  <a:pt x="1586" y="241"/>
                </a:lnTo>
                <a:lnTo>
                  <a:pt x="1490" y="337"/>
                </a:lnTo>
                <a:lnTo>
                  <a:pt x="1249" y="625"/>
                </a:lnTo>
                <a:lnTo>
                  <a:pt x="913" y="1153"/>
                </a:lnTo>
                <a:lnTo>
                  <a:pt x="913" y="1202"/>
                </a:lnTo>
                <a:lnTo>
                  <a:pt x="961" y="1250"/>
                </a:lnTo>
                <a:lnTo>
                  <a:pt x="1057" y="1346"/>
                </a:lnTo>
                <a:lnTo>
                  <a:pt x="1586" y="1490"/>
                </a:lnTo>
                <a:lnTo>
                  <a:pt x="1682" y="1586"/>
                </a:lnTo>
                <a:lnTo>
                  <a:pt x="1778" y="1682"/>
                </a:lnTo>
                <a:lnTo>
                  <a:pt x="1826" y="1778"/>
                </a:lnTo>
                <a:lnTo>
                  <a:pt x="1826" y="1922"/>
                </a:lnTo>
                <a:lnTo>
                  <a:pt x="1778" y="2066"/>
                </a:lnTo>
                <a:lnTo>
                  <a:pt x="1730" y="2162"/>
                </a:lnTo>
                <a:lnTo>
                  <a:pt x="1586" y="2306"/>
                </a:lnTo>
                <a:lnTo>
                  <a:pt x="1490" y="2354"/>
                </a:lnTo>
                <a:lnTo>
                  <a:pt x="1345" y="2402"/>
                </a:lnTo>
                <a:lnTo>
                  <a:pt x="1201" y="2354"/>
                </a:lnTo>
                <a:lnTo>
                  <a:pt x="1057" y="2258"/>
                </a:lnTo>
                <a:lnTo>
                  <a:pt x="961" y="2114"/>
                </a:lnTo>
                <a:lnTo>
                  <a:pt x="769" y="1826"/>
                </a:lnTo>
                <a:lnTo>
                  <a:pt x="721" y="1730"/>
                </a:lnTo>
                <a:lnTo>
                  <a:pt x="625" y="1682"/>
                </a:lnTo>
                <a:lnTo>
                  <a:pt x="529" y="1730"/>
                </a:lnTo>
                <a:lnTo>
                  <a:pt x="433" y="1826"/>
                </a:lnTo>
                <a:lnTo>
                  <a:pt x="241" y="2114"/>
                </a:lnTo>
                <a:lnTo>
                  <a:pt x="1" y="2690"/>
                </a:lnTo>
                <a:lnTo>
                  <a:pt x="97" y="2786"/>
                </a:lnTo>
                <a:lnTo>
                  <a:pt x="337" y="3026"/>
                </a:lnTo>
                <a:lnTo>
                  <a:pt x="1153" y="3651"/>
                </a:lnTo>
                <a:lnTo>
                  <a:pt x="2354" y="4515"/>
                </a:lnTo>
                <a:lnTo>
                  <a:pt x="2402" y="4563"/>
                </a:lnTo>
                <a:lnTo>
                  <a:pt x="2450" y="4563"/>
                </a:lnTo>
                <a:lnTo>
                  <a:pt x="2642" y="4467"/>
                </a:lnTo>
                <a:lnTo>
                  <a:pt x="2786" y="4275"/>
                </a:lnTo>
                <a:lnTo>
                  <a:pt x="2978" y="4083"/>
                </a:lnTo>
                <a:lnTo>
                  <a:pt x="3074" y="3891"/>
                </a:lnTo>
                <a:lnTo>
                  <a:pt x="3074" y="3699"/>
                </a:lnTo>
                <a:lnTo>
                  <a:pt x="3026" y="3603"/>
                </a:lnTo>
                <a:lnTo>
                  <a:pt x="2978" y="3555"/>
                </a:lnTo>
                <a:lnTo>
                  <a:pt x="2834" y="3507"/>
                </a:lnTo>
                <a:lnTo>
                  <a:pt x="2690" y="3459"/>
                </a:lnTo>
                <a:lnTo>
                  <a:pt x="2546" y="3411"/>
                </a:lnTo>
                <a:lnTo>
                  <a:pt x="2450" y="3315"/>
                </a:lnTo>
                <a:lnTo>
                  <a:pt x="2402" y="3171"/>
                </a:lnTo>
                <a:lnTo>
                  <a:pt x="2402" y="3026"/>
                </a:lnTo>
                <a:lnTo>
                  <a:pt x="2402" y="2834"/>
                </a:lnTo>
                <a:lnTo>
                  <a:pt x="2498" y="2690"/>
                </a:lnTo>
                <a:lnTo>
                  <a:pt x="2594" y="2594"/>
                </a:lnTo>
                <a:lnTo>
                  <a:pt x="2738" y="2546"/>
                </a:lnTo>
                <a:lnTo>
                  <a:pt x="2882" y="2546"/>
                </a:lnTo>
                <a:lnTo>
                  <a:pt x="3026" y="2594"/>
                </a:lnTo>
                <a:lnTo>
                  <a:pt x="3218" y="2786"/>
                </a:lnTo>
                <a:lnTo>
                  <a:pt x="3363" y="2978"/>
                </a:lnTo>
                <a:lnTo>
                  <a:pt x="3507" y="3075"/>
                </a:lnTo>
                <a:lnTo>
                  <a:pt x="3555" y="3075"/>
                </a:lnTo>
                <a:lnTo>
                  <a:pt x="3651" y="2978"/>
                </a:lnTo>
                <a:lnTo>
                  <a:pt x="3795" y="2738"/>
                </a:lnTo>
                <a:lnTo>
                  <a:pt x="4131" y="2162"/>
                </a:lnTo>
                <a:lnTo>
                  <a:pt x="4131" y="2066"/>
                </a:lnTo>
                <a:lnTo>
                  <a:pt x="4035" y="1922"/>
                </a:lnTo>
                <a:lnTo>
                  <a:pt x="3747" y="1730"/>
                </a:lnTo>
                <a:lnTo>
                  <a:pt x="3315" y="1538"/>
                </a:lnTo>
                <a:lnTo>
                  <a:pt x="3603" y="1250"/>
                </a:lnTo>
                <a:lnTo>
                  <a:pt x="3795" y="961"/>
                </a:lnTo>
                <a:lnTo>
                  <a:pt x="3939" y="721"/>
                </a:lnTo>
                <a:lnTo>
                  <a:pt x="3939" y="529"/>
                </a:lnTo>
                <a:lnTo>
                  <a:pt x="3891" y="289"/>
                </a:lnTo>
                <a:lnTo>
                  <a:pt x="3795" y="145"/>
                </a:lnTo>
                <a:lnTo>
                  <a:pt x="3651" y="49"/>
                </a:lnTo>
                <a:lnTo>
                  <a:pt x="34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17"/>
          <p:cNvSpPr/>
          <p:nvPr/>
        </p:nvSpPr>
        <p:spPr>
          <a:xfrm rot="10800000">
            <a:off x="3152255" y="3351960"/>
            <a:ext cx="764445" cy="85903"/>
          </a:xfrm>
          <a:custGeom>
            <a:avLst/>
            <a:gdLst/>
            <a:ahLst/>
            <a:cxnLst/>
            <a:rect l="l" t="t" r="r" b="b"/>
            <a:pathLst>
              <a:path w="20452" h="2623" extrusionOk="0">
                <a:moveTo>
                  <a:pt x="19806" y="1"/>
                </a:moveTo>
                <a:lnTo>
                  <a:pt x="19342" y="41"/>
                </a:lnTo>
                <a:lnTo>
                  <a:pt x="18757" y="142"/>
                </a:lnTo>
                <a:lnTo>
                  <a:pt x="18051" y="283"/>
                </a:lnTo>
                <a:lnTo>
                  <a:pt x="17325" y="384"/>
                </a:lnTo>
                <a:lnTo>
                  <a:pt x="16539" y="505"/>
                </a:lnTo>
                <a:lnTo>
                  <a:pt x="15712" y="586"/>
                </a:lnTo>
                <a:lnTo>
                  <a:pt x="14824" y="666"/>
                </a:lnTo>
                <a:lnTo>
                  <a:pt x="13896" y="727"/>
                </a:lnTo>
                <a:lnTo>
                  <a:pt x="12928" y="787"/>
                </a:lnTo>
                <a:lnTo>
                  <a:pt x="11920" y="807"/>
                </a:lnTo>
                <a:lnTo>
                  <a:pt x="10851" y="828"/>
                </a:lnTo>
                <a:lnTo>
                  <a:pt x="9742" y="828"/>
                </a:lnTo>
                <a:lnTo>
                  <a:pt x="8592" y="807"/>
                </a:lnTo>
                <a:lnTo>
                  <a:pt x="7382" y="767"/>
                </a:lnTo>
                <a:lnTo>
                  <a:pt x="6152" y="707"/>
                </a:lnTo>
                <a:lnTo>
                  <a:pt x="4861" y="606"/>
                </a:lnTo>
                <a:lnTo>
                  <a:pt x="3530" y="505"/>
                </a:lnTo>
                <a:lnTo>
                  <a:pt x="2158" y="384"/>
                </a:lnTo>
                <a:lnTo>
                  <a:pt x="1614" y="344"/>
                </a:lnTo>
                <a:lnTo>
                  <a:pt x="1150" y="344"/>
                </a:lnTo>
                <a:lnTo>
                  <a:pt x="767" y="384"/>
                </a:lnTo>
                <a:lnTo>
                  <a:pt x="444" y="444"/>
                </a:lnTo>
                <a:lnTo>
                  <a:pt x="323" y="505"/>
                </a:lnTo>
                <a:lnTo>
                  <a:pt x="222" y="545"/>
                </a:lnTo>
                <a:lnTo>
                  <a:pt x="141" y="606"/>
                </a:lnTo>
                <a:lnTo>
                  <a:pt x="61" y="666"/>
                </a:lnTo>
                <a:lnTo>
                  <a:pt x="20" y="747"/>
                </a:lnTo>
                <a:lnTo>
                  <a:pt x="0" y="807"/>
                </a:lnTo>
                <a:lnTo>
                  <a:pt x="0" y="888"/>
                </a:lnTo>
                <a:lnTo>
                  <a:pt x="20" y="969"/>
                </a:lnTo>
                <a:lnTo>
                  <a:pt x="41" y="1050"/>
                </a:lnTo>
                <a:lnTo>
                  <a:pt x="101" y="1130"/>
                </a:lnTo>
                <a:lnTo>
                  <a:pt x="182" y="1211"/>
                </a:lnTo>
                <a:lnTo>
                  <a:pt x="283" y="1292"/>
                </a:lnTo>
                <a:lnTo>
                  <a:pt x="404" y="1372"/>
                </a:lnTo>
                <a:lnTo>
                  <a:pt x="545" y="1453"/>
                </a:lnTo>
                <a:lnTo>
                  <a:pt x="888" y="1614"/>
                </a:lnTo>
                <a:lnTo>
                  <a:pt x="1331" y="1776"/>
                </a:lnTo>
                <a:lnTo>
                  <a:pt x="1856" y="1897"/>
                </a:lnTo>
                <a:lnTo>
                  <a:pt x="2461" y="2018"/>
                </a:lnTo>
                <a:lnTo>
                  <a:pt x="3167" y="2098"/>
                </a:lnTo>
                <a:lnTo>
                  <a:pt x="4659" y="2260"/>
                </a:lnTo>
                <a:lnTo>
                  <a:pt x="6172" y="2401"/>
                </a:lnTo>
                <a:lnTo>
                  <a:pt x="7685" y="2522"/>
                </a:lnTo>
                <a:lnTo>
                  <a:pt x="9197" y="2603"/>
                </a:lnTo>
                <a:lnTo>
                  <a:pt x="9964" y="2623"/>
                </a:lnTo>
                <a:lnTo>
                  <a:pt x="11517" y="2623"/>
                </a:lnTo>
                <a:lnTo>
                  <a:pt x="12303" y="2582"/>
                </a:lnTo>
                <a:lnTo>
                  <a:pt x="13090" y="2542"/>
                </a:lnTo>
                <a:lnTo>
                  <a:pt x="13876" y="2481"/>
                </a:lnTo>
                <a:lnTo>
                  <a:pt x="14683" y="2381"/>
                </a:lnTo>
                <a:lnTo>
                  <a:pt x="15490" y="2280"/>
                </a:lnTo>
                <a:lnTo>
                  <a:pt x="16276" y="2139"/>
                </a:lnTo>
                <a:lnTo>
                  <a:pt x="17023" y="1957"/>
                </a:lnTo>
                <a:lnTo>
                  <a:pt x="17708" y="1776"/>
                </a:lnTo>
                <a:lnTo>
                  <a:pt x="18334" y="1554"/>
                </a:lnTo>
                <a:lnTo>
                  <a:pt x="18898" y="1332"/>
                </a:lnTo>
                <a:lnTo>
                  <a:pt x="19362" y="1110"/>
                </a:lnTo>
                <a:lnTo>
                  <a:pt x="19766" y="888"/>
                </a:lnTo>
                <a:lnTo>
                  <a:pt x="20088" y="686"/>
                </a:lnTo>
                <a:lnTo>
                  <a:pt x="20310" y="485"/>
                </a:lnTo>
                <a:lnTo>
                  <a:pt x="20371" y="404"/>
                </a:lnTo>
                <a:lnTo>
                  <a:pt x="20431" y="323"/>
                </a:lnTo>
                <a:lnTo>
                  <a:pt x="20451" y="243"/>
                </a:lnTo>
                <a:lnTo>
                  <a:pt x="20451" y="182"/>
                </a:lnTo>
                <a:lnTo>
                  <a:pt x="20411" y="122"/>
                </a:lnTo>
                <a:lnTo>
                  <a:pt x="20350" y="81"/>
                </a:lnTo>
                <a:lnTo>
                  <a:pt x="20270" y="41"/>
                </a:lnTo>
                <a:lnTo>
                  <a:pt x="20149" y="21"/>
                </a:lnTo>
                <a:lnTo>
                  <a:pt x="199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1" name="Google Shape;651;p17"/>
          <p:cNvGrpSpPr/>
          <p:nvPr/>
        </p:nvGrpSpPr>
        <p:grpSpPr>
          <a:xfrm rot="293485">
            <a:off x="6295278" y="1521614"/>
            <a:ext cx="3042176" cy="3498555"/>
            <a:chOff x="6352925" y="3496200"/>
            <a:chExt cx="1008550" cy="1159850"/>
          </a:xfrm>
        </p:grpSpPr>
        <p:sp>
          <p:nvSpPr>
            <p:cNvPr id="652" name="Google Shape;652;p17"/>
            <p:cNvSpPr/>
            <p:nvPr/>
          </p:nvSpPr>
          <p:spPr>
            <a:xfrm>
              <a:off x="6944825" y="3872000"/>
              <a:ext cx="416650" cy="290575"/>
            </a:xfrm>
            <a:custGeom>
              <a:avLst/>
              <a:gdLst/>
              <a:ahLst/>
              <a:cxnLst/>
              <a:rect l="l" t="t" r="r" b="b"/>
              <a:pathLst>
                <a:path w="16666" h="11623" extrusionOk="0">
                  <a:moveTo>
                    <a:pt x="4995" y="1"/>
                  </a:moveTo>
                  <a:lnTo>
                    <a:pt x="1" y="4947"/>
                  </a:lnTo>
                  <a:lnTo>
                    <a:pt x="97" y="5332"/>
                  </a:lnTo>
                  <a:lnTo>
                    <a:pt x="193" y="5716"/>
                  </a:lnTo>
                  <a:lnTo>
                    <a:pt x="385" y="6196"/>
                  </a:lnTo>
                  <a:lnTo>
                    <a:pt x="577" y="6676"/>
                  </a:lnTo>
                  <a:lnTo>
                    <a:pt x="865" y="7157"/>
                  </a:lnTo>
                  <a:lnTo>
                    <a:pt x="1057" y="7397"/>
                  </a:lnTo>
                  <a:lnTo>
                    <a:pt x="1249" y="7589"/>
                  </a:lnTo>
                  <a:lnTo>
                    <a:pt x="1442" y="7781"/>
                  </a:lnTo>
                  <a:lnTo>
                    <a:pt x="1682" y="7925"/>
                  </a:lnTo>
                  <a:lnTo>
                    <a:pt x="1970" y="8069"/>
                  </a:lnTo>
                  <a:lnTo>
                    <a:pt x="2258" y="8165"/>
                  </a:lnTo>
                  <a:lnTo>
                    <a:pt x="2882" y="8261"/>
                  </a:lnTo>
                  <a:lnTo>
                    <a:pt x="3555" y="8309"/>
                  </a:lnTo>
                  <a:lnTo>
                    <a:pt x="4227" y="8309"/>
                  </a:lnTo>
                  <a:lnTo>
                    <a:pt x="5284" y="8213"/>
                  </a:lnTo>
                  <a:lnTo>
                    <a:pt x="5764" y="8117"/>
                  </a:lnTo>
                  <a:lnTo>
                    <a:pt x="5812" y="8501"/>
                  </a:lnTo>
                  <a:lnTo>
                    <a:pt x="5908" y="8885"/>
                  </a:lnTo>
                  <a:lnTo>
                    <a:pt x="6052" y="9366"/>
                  </a:lnTo>
                  <a:lnTo>
                    <a:pt x="6292" y="9846"/>
                  </a:lnTo>
                  <a:lnTo>
                    <a:pt x="6580" y="10278"/>
                  </a:lnTo>
                  <a:lnTo>
                    <a:pt x="6724" y="10518"/>
                  </a:lnTo>
                  <a:lnTo>
                    <a:pt x="6916" y="10710"/>
                  </a:lnTo>
                  <a:lnTo>
                    <a:pt x="7157" y="10854"/>
                  </a:lnTo>
                  <a:lnTo>
                    <a:pt x="7397" y="10951"/>
                  </a:lnTo>
                  <a:lnTo>
                    <a:pt x="7637" y="11047"/>
                  </a:lnTo>
                  <a:lnTo>
                    <a:pt x="7877" y="11095"/>
                  </a:lnTo>
                  <a:lnTo>
                    <a:pt x="8309" y="11095"/>
                  </a:lnTo>
                  <a:lnTo>
                    <a:pt x="8741" y="10999"/>
                  </a:lnTo>
                  <a:lnTo>
                    <a:pt x="9078" y="10903"/>
                  </a:lnTo>
                  <a:lnTo>
                    <a:pt x="9366" y="10758"/>
                  </a:lnTo>
                  <a:lnTo>
                    <a:pt x="9558" y="10614"/>
                  </a:lnTo>
                  <a:lnTo>
                    <a:pt x="9750" y="10422"/>
                  </a:lnTo>
                  <a:lnTo>
                    <a:pt x="9798" y="10614"/>
                  </a:lnTo>
                  <a:lnTo>
                    <a:pt x="9942" y="10806"/>
                  </a:lnTo>
                  <a:lnTo>
                    <a:pt x="10086" y="11047"/>
                  </a:lnTo>
                  <a:lnTo>
                    <a:pt x="10326" y="11239"/>
                  </a:lnTo>
                  <a:lnTo>
                    <a:pt x="10614" y="11431"/>
                  </a:lnTo>
                  <a:lnTo>
                    <a:pt x="10951" y="11575"/>
                  </a:lnTo>
                  <a:lnTo>
                    <a:pt x="11431" y="11623"/>
                  </a:lnTo>
                  <a:lnTo>
                    <a:pt x="11623" y="11623"/>
                  </a:lnTo>
                  <a:lnTo>
                    <a:pt x="11863" y="11575"/>
                  </a:lnTo>
                  <a:lnTo>
                    <a:pt x="12247" y="11383"/>
                  </a:lnTo>
                  <a:lnTo>
                    <a:pt x="12583" y="11143"/>
                  </a:lnTo>
                  <a:lnTo>
                    <a:pt x="12872" y="10903"/>
                  </a:lnTo>
                  <a:lnTo>
                    <a:pt x="13064" y="10614"/>
                  </a:lnTo>
                  <a:lnTo>
                    <a:pt x="13208" y="10374"/>
                  </a:lnTo>
                  <a:lnTo>
                    <a:pt x="13352" y="10134"/>
                  </a:lnTo>
                  <a:lnTo>
                    <a:pt x="13928" y="10182"/>
                  </a:lnTo>
                  <a:lnTo>
                    <a:pt x="14504" y="10182"/>
                  </a:lnTo>
                  <a:lnTo>
                    <a:pt x="15033" y="10134"/>
                  </a:lnTo>
                  <a:lnTo>
                    <a:pt x="15561" y="10038"/>
                  </a:lnTo>
                  <a:lnTo>
                    <a:pt x="16377" y="9846"/>
                  </a:lnTo>
                  <a:lnTo>
                    <a:pt x="16666" y="9750"/>
                  </a:lnTo>
                  <a:lnTo>
                    <a:pt x="16233" y="8693"/>
                  </a:lnTo>
                  <a:lnTo>
                    <a:pt x="14649" y="9318"/>
                  </a:lnTo>
                  <a:lnTo>
                    <a:pt x="16089" y="8357"/>
                  </a:lnTo>
                  <a:lnTo>
                    <a:pt x="15945" y="7973"/>
                  </a:lnTo>
                  <a:lnTo>
                    <a:pt x="14408" y="9126"/>
                  </a:lnTo>
                  <a:lnTo>
                    <a:pt x="14408" y="9126"/>
                  </a:lnTo>
                  <a:lnTo>
                    <a:pt x="15609" y="7733"/>
                  </a:lnTo>
                  <a:lnTo>
                    <a:pt x="14408" y="6868"/>
                  </a:lnTo>
                  <a:lnTo>
                    <a:pt x="14168" y="7109"/>
                  </a:lnTo>
                  <a:lnTo>
                    <a:pt x="13928" y="7541"/>
                  </a:lnTo>
                  <a:lnTo>
                    <a:pt x="13688" y="7973"/>
                  </a:lnTo>
                  <a:lnTo>
                    <a:pt x="13448" y="8453"/>
                  </a:lnTo>
                  <a:lnTo>
                    <a:pt x="13160" y="9318"/>
                  </a:lnTo>
                  <a:lnTo>
                    <a:pt x="13016" y="9654"/>
                  </a:lnTo>
                  <a:lnTo>
                    <a:pt x="12872" y="9510"/>
                  </a:lnTo>
                  <a:lnTo>
                    <a:pt x="12535" y="9126"/>
                  </a:lnTo>
                  <a:lnTo>
                    <a:pt x="12295" y="8933"/>
                  </a:lnTo>
                  <a:lnTo>
                    <a:pt x="12007" y="8789"/>
                  </a:lnTo>
                  <a:lnTo>
                    <a:pt x="11719" y="8645"/>
                  </a:lnTo>
                  <a:lnTo>
                    <a:pt x="11431" y="8597"/>
                  </a:lnTo>
                  <a:lnTo>
                    <a:pt x="11143" y="8597"/>
                  </a:lnTo>
                  <a:lnTo>
                    <a:pt x="10807" y="8741"/>
                  </a:lnTo>
                  <a:lnTo>
                    <a:pt x="10518" y="8885"/>
                  </a:lnTo>
                  <a:lnTo>
                    <a:pt x="10230" y="9078"/>
                  </a:lnTo>
                  <a:lnTo>
                    <a:pt x="9798" y="9462"/>
                  </a:lnTo>
                  <a:lnTo>
                    <a:pt x="9606" y="9654"/>
                  </a:lnTo>
                  <a:lnTo>
                    <a:pt x="9654" y="9318"/>
                  </a:lnTo>
                  <a:lnTo>
                    <a:pt x="9702" y="9030"/>
                  </a:lnTo>
                  <a:lnTo>
                    <a:pt x="9702" y="8645"/>
                  </a:lnTo>
                  <a:lnTo>
                    <a:pt x="9654" y="8213"/>
                  </a:lnTo>
                  <a:lnTo>
                    <a:pt x="9510" y="7781"/>
                  </a:lnTo>
                  <a:lnTo>
                    <a:pt x="9318" y="7397"/>
                  </a:lnTo>
                  <a:lnTo>
                    <a:pt x="9174" y="7205"/>
                  </a:lnTo>
                  <a:lnTo>
                    <a:pt x="9030" y="7060"/>
                  </a:lnTo>
                  <a:lnTo>
                    <a:pt x="8837" y="6916"/>
                  </a:lnTo>
                  <a:lnTo>
                    <a:pt x="8645" y="6820"/>
                  </a:lnTo>
                  <a:lnTo>
                    <a:pt x="8261" y="6676"/>
                  </a:lnTo>
                  <a:lnTo>
                    <a:pt x="7877" y="6628"/>
                  </a:lnTo>
                  <a:lnTo>
                    <a:pt x="7493" y="6676"/>
                  </a:lnTo>
                  <a:lnTo>
                    <a:pt x="7157" y="6724"/>
                  </a:lnTo>
                  <a:lnTo>
                    <a:pt x="6916" y="6772"/>
                  </a:lnTo>
                  <a:lnTo>
                    <a:pt x="6676" y="6868"/>
                  </a:lnTo>
                  <a:lnTo>
                    <a:pt x="6676" y="6868"/>
                  </a:lnTo>
                  <a:lnTo>
                    <a:pt x="6964" y="6580"/>
                  </a:lnTo>
                  <a:lnTo>
                    <a:pt x="7253" y="6244"/>
                  </a:lnTo>
                  <a:lnTo>
                    <a:pt x="7541" y="5764"/>
                  </a:lnTo>
                  <a:lnTo>
                    <a:pt x="7829" y="5236"/>
                  </a:lnTo>
                  <a:lnTo>
                    <a:pt x="7973" y="4947"/>
                  </a:lnTo>
                  <a:lnTo>
                    <a:pt x="8069" y="4611"/>
                  </a:lnTo>
                  <a:lnTo>
                    <a:pt x="8117" y="4275"/>
                  </a:lnTo>
                  <a:lnTo>
                    <a:pt x="8165" y="3939"/>
                  </a:lnTo>
                  <a:lnTo>
                    <a:pt x="8117" y="3555"/>
                  </a:lnTo>
                  <a:lnTo>
                    <a:pt x="8069" y="3170"/>
                  </a:lnTo>
                  <a:lnTo>
                    <a:pt x="7973" y="2834"/>
                  </a:lnTo>
                  <a:lnTo>
                    <a:pt x="7781" y="2450"/>
                  </a:lnTo>
                  <a:lnTo>
                    <a:pt x="7589" y="2162"/>
                  </a:lnTo>
                  <a:lnTo>
                    <a:pt x="7397" y="1826"/>
                  </a:lnTo>
                  <a:lnTo>
                    <a:pt x="6868" y="1297"/>
                  </a:lnTo>
                  <a:lnTo>
                    <a:pt x="6340" y="817"/>
                  </a:lnTo>
                  <a:lnTo>
                    <a:pt x="5860" y="481"/>
                  </a:lnTo>
                  <a:lnTo>
                    <a:pt x="5428" y="241"/>
                  </a:lnTo>
                  <a:lnTo>
                    <a:pt x="4995" y="1"/>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17"/>
            <p:cNvSpPr/>
            <p:nvPr/>
          </p:nvSpPr>
          <p:spPr>
            <a:xfrm>
              <a:off x="6944825" y="3872000"/>
              <a:ext cx="416650" cy="290575"/>
            </a:xfrm>
            <a:custGeom>
              <a:avLst/>
              <a:gdLst/>
              <a:ahLst/>
              <a:cxnLst/>
              <a:rect l="l" t="t" r="r" b="b"/>
              <a:pathLst>
                <a:path w="16666" h="11623" fill="none" extrusionOk="0">
                  <a:moveTo>
                    <a:pt x="4995" y="1"/>
                  </a:moveTo>
                  <a:lnTo>
                    <a:pt x="4995" y="1"/>
                  </a:lnTo>
                  <a:lnTo>
                    <a:pt x="5428" y="241"/>
                  </a:lnTo>
                  <a:lnTo>
                    <a:pt x="5860" y="481"/>
                  </a:lnTo>
                  <a:lnTo>
                    <a:pt x="6340" y="817"/>
                  </a:lnTo>
                  <a:lnTo>
                    <a:pt x="6868" y="1297"/>
                  </a:lnTo>
                  <a:lnTo>
                    <a:pt x="7397" y="1826"/>
                  </a:lnTo>
                  <a:lnTo>
                    <a:pt x="7589" y="2162"/>
                  </a:lnTo>
                  <a:lnTo>
                    <a:pt x="7781" y="2450"/>
                  </a:lnTo>
                  <a:lnTo>
                    <a:pt x="7973" y="2834"/>
                  </a:lnTo>
                  <a:lnTo>
                    <a:pt x="8069" y="3170"/>
                  </a:lnTo>
                  <a:lnTo>
                    <a:pt x="8069" y="3170"/>
                  </a:lnTo>
                  <a:lnTo>
                    <a:pt x="8117" y="3555"/>
                  </a:lnTo>
                  <a:lnTo>
                    <a:pt x="8165" y="3939"/>
                  </a:lnTo>
                  <a:lnTo>
                    <a:pt x="8117" y="4275"/>
                  </a:lnTo>
                  <a:lnTo>
                    <a:pt x="8069" y="4611"/>
                  </a:lnTo>
                  <a:lnTo>
                    <a:pt x="7973" y="4947"/>
                  </a:lnTo>
                  <a:lnTo>
                    <a:pt x="7829" y="5236"/>
                  </a:lnTo>
                  <a:lnTo>
                    <a:pt x="7541" y="5764"/>
                  </a:lnTo>
                  <a:lnTo>
                    <a:pt x="7253" y="6244"/>
                  </a:lnTo>
                  <a:lnTo>
                    <a:pt x="6964" y="6580"/>
                  </a:lnTo>
                  <a:lnTo>
                    <a:pt x="6676" y="6868"/>
                  </a:lnTo>
                  <a:lnTo>
                    <a:pt x="6676" y="6868"/>
                  </a:lnTo>
                  <a:lnTo>
                    <a:pt x="6916" y="6772"/>
                  </a:lnTo>
                  <a:lnTo>
                    <a:pt x="7157" y="6724"/>
                  </a:lnTo>
                  <a:lnTo>
                    <a:pt x="7493" y="6676"/>
                  </a:lnTo>
                  <a:lnTo>
                    <a:pt x="7877" y="6628"/>
                  </a:lnTo>
                  <a:lnTo>
                    <a:pt x="8261" y="6676"/>
                  </a:lnTo>
                  <a:lnTo>
                    <a:pt x="8645" y="6820"/>
                  </a:lnTo>
                  <a:lnTo>
                    <a:pt x="8837" y="6916"/>
                  </a:lnTo>
                  <a:lnTo>
                    <a:pt x="9030" y="7060"/>
                  </a:lnTo>
                  <a:lnTo>
                    <a:pt x="9030" y="7060"/>
                  </a:lnTo>
                  <a:lnTo>
                    <a:pt x="9174" y="7205"/>
                  </a:lnTo>
                  <a:lnTo>
                    <a:pt x="9318" y="7397"/>
                  </a:lnTo>
                  <a:lnTo>
                    <a:pt x="9510" y="7781"/>
                  </a:lnTo>
                  <a:lnTo>
                    <a:pt x="9654" y="8213"/>
                  </a:lnTo>
                  <a:lnTo>
                    <a:pt x="9702" y="8645"/>
                  </a:lnTo>
                  <a:lnTo>
                    <a:pt x="9702" y="9030"/>
                  </a:lnTo>
                  <a:lnTo>
                    <a:pt x="9654" y="9318"/>
                  </a:lnTo>
                  <a:lnTo>
                    <a:pt x="9606" y="9654"/>
                  </a:lnTo>
                  <a:lnTo>
                    <a:pt x="9606" y="9654"/>
                  </a:lnTo>
                  <a:lnTo>
                    <a:pt x="9798" y="9462"/>
                  </a:lnTo>
                  <a:lnTo>
                    <a:pt x="10230" y="9078"/>
                  </a:lnTo>
                  <a:lnTo>
                    <a:pt x="10518" y="8885"/>
                  </a:lnTo>
                  <a:lnTo>
                    <a:pt x="10807" y="8741"/>
                  </a:lnTo>
                  <a:lnTo>
                    <a:pt x="11143" y="8597"/>
                  </a:lnTo>
                  <a:lnTo>
                    <a:pt x="11431" y="8597"/>
                  </a:lnTo>
                  <a:lnTo>
                    <a:pt x="11431" y="8597"/>
                  </a:lnTo>
                  <a:lnTo>
                    <a:pt x="11719" y="8645"/>
                  </a:lnTo>
                  <a:lnTo>
                    <a:pt x="12007" y="8789"/>
                  </a:lnTo>
                  <a:lnTo>
                    <a:pt x="12295" y="8933"/>
                  </a:lnTo>
                  <a:lnTo>
                    <a:pt x="12535" y="9126"/>
                  </a:lnTo>
                  <a:lnTo>
                    <a:pt x="12872" y="9510"/>
                  </a:lnTo>
                  <a:lnTo>
                    <a:pt x="13016" y="9654"/>
                  </a:lnTo>
                  <a:lnTo>
                    <a:pt x="13016" y="9654"/>
                  </a:lnTo>
                  <a:lnTo>
                    <a:pt x="13160" y="9318"/>
                  </a:lnTo>
                  <a:lnTo>
                    <a:pt x="13448" y="8453"/>
                  </a:lnTo>
                  <a:lnTo>
                    <a:pt x="13688" y="7973"/>
                  </a:lnTo>
                  <a:lnTo>
                    <a:pt x="13928" y="7541"/>
                  </a:lnTo>
                  <a:lnTo>
                    <a:pt x="14168" y="7109"/>
                  </a:lnTo>
                  <a:lnTo>
                    <a:pt x="14408" y="6868"/>
                  </a:lnTo>
                  <a:lnTo>
                    <a:pt x="15609" y="7733"/>
                  </a:lnTo>
                  <a:lnTo>
                    <a:pt x="14408" y="9126"/>
                  </a:lnTo>
                  <a:lnTo>
                    <a:pt x="15945" y="7973"/>
                  </a:lnTo>
                  <a:lnTo>
                    <a:pt x="16089" y="8357"/>
                  </a:lnTo>
                  <a:lnTo>
                    <a:pt x="14649" y="9318"/>
                  </a:lnTo>
                  <a:lnTo>
                    <a:pt x="16233" y="8693"/>
                  </a:lnTo>
                  <a:lnTo>
                    <a:pt x="16666" y="9750"/>
                  </a:lnTo>
                  <a:lnTo>
                    <a:pt x="16666" y="9750"/>
                  </a:lnTo>
                  <a:lnTo>
                    <a:pt x="16377" y="9846"/>
                  </a:lnTo>
                  <a:lnTo>
                    <a:pt x="15561" y="10038"/>
                  </a:lnTo>
                  <a:lnTo>
                    <a:pt x="15033" y="10134"/>
                  </a:lnTo>
                  <a:lnTo>
                    <a:pt x="14504" y="10182"/>
                  </a:lnTo>
                  <a:lnTo>
                    <a:pt x="13928" y="10182"/>
                  </a:lnTo>
                  <a:lnTo>
                    <a:pt x="13352" y="10134"/>
                  </a:lnTo>
                  <a:lnTo>
                    <a:pt x="13352" y="10134"/>
                  </a:lnTo>
                  <a:lnTo>
                    <a:pt x="13208" y="10374"/>
                  </a:lnTo>
                  <a:lnTo>
                    <a:pt x="13064" y="10614"/>
                  </a:lnTo>
                  <a:lnTo>
                    <a:pt x="12872" y="10903"/>
                  </a:lnTo>
                  <a:lnTo>
                    <a:pt x="12583" y="11143"/>
                  </a:lnTo>
                  <a:lnTo>
                    <a:pt x="12247" y="11383"/>
                  </a:lnTo>
                  <a:lnTo>
                    <a:pt x="11863" y="11575"/>
                  </a:lnTo>
                  <a:lnTo>
                    <a:pt x="11623" y="11623"/>
                  </a:lnTo>
                  <a:lnTo>
                    <a:pt x="11431" y="11623"/>
                  </a:lnTo>
                  <a:lnTo>
                    <a:pt x="11431" y="11623"/>
                  </a:lnTo>
                  <a:lnTo>
                    <a:pt x="10951" y="11575"/>
                  </a:lnTo>
                  <a:lnTo>
                    <a:pt x="10614" y="11431"/>
                  </a:lnTo>
                  <a:lnTo>
                    <a:pt x="10326" y="11239"/>
                  </a:lnTo>
                  <a:lnTo>
                    <a:pt x="10086" y="11047"/>
                  </a:lnTo>
                  <a:lnTo>
                    <a:pt x="9942" y="10806"/>
                  </a:lnTo>
                  <a:lnTo>
                    <a:pt x="9798" y="10614"/>
                  </a:lnTo>
                  <a:lnTo>
                    <a:pt x="9750" y="10422"/>
                  </a:lnTo>
                  <a:lnTo>
                    <a:pt x="9750" y="10422"/>
                  </a:lnTo>
                  <a:lnTo>
                    <a:pt x="9558" y="10614"/>
                  </a:lnTo>
                  <a:lnTo>
                    <a:pt x="9366" y="10758"/>
                  </a:lnTo>
                  <a:lnTo>
                    <a:pt x="9078" y="10903"/>
                  </a:lnTo>
                  <a:lnTo>
                    <a:pt x="8741" y="10999"/>
                  </a:lnTo>
                  <a:lnTo>
                    <a:pt x="8309" y="11095"/>
                  </a:lnTo>
                  <a:lnTo>
                    <a:pt x="7877" y="11095"/>
                  </a:lnTo>
                  <a:lnTo>
                    <a:pt x="7637" y="11047"/>
                  </a:lnTo>
                  <a:lnTo>
                    <a:pt x="7397" y="10951"/>
                  </a:lnTo>
                  <a:lnTo>
                    <a:pt x="7397" y="10951"/>
                  </a:lnTo>
                  <a:lnTo>
                    <a:pt x="7157" y="10854"/>
                  </a:lnTo>
                  <a:lnTo>
                    <a:pt x="6916" y="10710"/>
                  </a:lnTo>
                  <a:lnTo>
                    <a:pt x="6724" y="10518"/>
                  </a:lnTo>
                  <a:lnTo>
                    <a:pt x="6580" y="10278"/>
                  </a:lnTo>
                  <a:lnTo>
                    <a:pt x="6292" y="9846"/>
                  </a:lnTo>
                  <a:lnTo>
                    <a:pt x="6052" y="9366"/>
                  </a:lnTo>
                  <a:lnTo>
                    <a:pt x="5908" y="8885"/>
                  </a:lnTo>
                  <a:lnTo>
                    <a:pt x="5812" y="8501"/>
                  </a:lnTo>
                  <a:lnTo>
                    <a:pt x="5764" y="8117"/>
                  </a:lnTo>
                  <a:lnTo>
                    <a:pt x="5764" y="8117"/>
                  </a:lnTo>
                  <a:lnTo>
                    <a:pt x="5284" y="8213"/>
                  </a:lnTo>
                  <a:lnTo>
                    <a:pt x="4227" y="8309"/>
                  </a:lnTo>
                  <a:lnTo>
                    <a:pt x="3555" y="8309"/>
                  </a:lnTo>
                  <a:lnTo>
                    <a:pt x="2882" y="8261"/>
                  </a:lnTo>
                  <a:lnTo>
                    <a:pt x="2258" y="8165"/>
                  </a:lnTo>
                  <a:lnTo>
                    <a:pt x="1970" y="8069"/>
                  </a:lnTo>
                  <a:lnTo>
                    <a:pt x="1682" y="7925"/>
                  </a:lnTo>
                  <a:lnTo>
                    <a:pt x="1682" y="7925"/>
                  </a:lnTo>
                  <a:lnTo>
                    <a:pt x="1442" y="7781"/>
                  </a:lnTo>
                  <a:lnTo>
                    <a:pt x="1249" y="7589"/>
                  </a:lnTo>
                  <a:lnTo>
                    <a:pt x="1057" y="7397"/>
                  </a:lnTo>
                  <a:lnTo>
                    <a:pt x="865" y="7157"/>
                  </a:lnTo>
                  <a:lnTo>
                    <a:pt x="577" y="6676"/>
                  </a:lnTo>
                  <a:lnTo>
                    <a:pt x="385" y="6196"/>
                  </a:lnTo>
                  <a:lnTo>
                    <a:pt x="193" y="5716"/>
                  </a:lnTo>
                  <a:lnTo>
                    <a:pt x="97" y="5332"/>
                  </a:lnTo>
                  <a:lnTo>
                    <a:pt x="1" y="4947"/>
                  </a:lnTo>
                  <a:lnTo>
                    <a:pt x="4995"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17"/>
            <p:cNvSpPr/>
            <p:nvPr/>
          </p:nvSpPr>
          <p:spPr>
            <a:xfrm>
              <a:off x="7263000" y="4100125"/>
              <a:ext cx="24025" cy="36050"/>
            </a:xfrm>
            <a:custGeom>
              <a:avLst/>
              <a:gdLst/>
              <a:ahLst/>
              <a:cxnLst/>
              <a:rect l="l" t="t" r="r" b="b"/>
              <a:pathLst>
                <a:path w="961" h="1442" extrusionOk="0">
                  <a:moveTo>
                    <a:pt x="433" y="1"/>
                  </a:moveTo>
                  <a:lnTo>
                    <a:pt x="1" y="337"/>
                  </a:lnTo>
                  <a:lnTo>
                    <a:pt x="433" y="1441"/>
                  </a:lnTo>
                  <a:lnTo>
                    <a:pt x="961" y="1153"/>
                  </a:lnTo>
                  <a:lnTo>
                    <a:pt x="433" y="1"/>
                  </a:lnTo>
                  <a:close/>
                </a:path>
              </a:pathLst>
            </a:custGeom>
            <a:solidFill>
              <a:srgbClr val="FF6B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17"/>
            <p:cNvSpPr/>
            <p:nvPr/>
          </p:nvSpPr>
          <p:spPr>
            <a:xfrm>
              <a:off x="6352925" y="3837200"/>
              <a:ext cx="417850" cy="255750"/>
            </a:xfrm>
            <a:custGeom>
              <a:avLst/>
              <a:gdLst/>
              <a:ahLst/>
              <a:cxnLst/>
              <a:rect l="l" t="t" r="r" b="b"/>
              <a:pathLst>
                <a:path w="16714" h="10230" extrusionOk="0">
                  <a:moveTo>
                    <a:pt x="12679" y="0"/>
                  </a:moveTo>
                  <a:lnTo>
                    <a:pt x="12247" y="144"/>
                  </a:lnTo>
                  <a:lnTo>
                    <a:pt x="11815" y="336"/>
                  </a:lnTo>
                  <a:lnTo>
                    <a:pt x="11286" y="624"/>
                  </a:lnTo>
                  <a:lnTo>
                    <a:pt x="10662" y="961"/>
                  </a:lnTo>
                  <a:lnTo>
                    <a:pt x="10134" y="1393"/>
                  </a:lnTo>
                  <a:lnTo>
                    <a:pt x="9846" y="1681"/>
                  </a:lnTo>
                  <a:lnTo>
                    <a:pt x="9653" y="1969"/>
                  </a:lnTo>
                  <a:lnTo>
                    <a:pt x="9413" y="2257"/>
                  </a:lnTo>
                  <a:lnTo>
                    <a:pt x="9269" y="2593"/>
                  </a:lnTo>
                  <a:lnTo>
                    <a:pt x="9125" y="2930"/>
                  </a:lnTo>
                  <a:lnTo>
                    <a:pt x="9077" y="3314"/>
                  </a:lnTo>
                  <a:lnTo>
                    <a:pt x="9029" y="3650"/>
                  </a:lnTo>
                  <a:lnTo>
                    <a:pt x="9077" y="3986"/>
                  </a:lnTo>
                  <a:lnTo>
                    <a:pt x="9125" y="4274"/>
                  </a:lnTo>
                  <a:lnTo>
                    <a:pt x="9173" y="4610"/>
                  </a:lnTo>
                  <a:lnTo>
                    <a:pt x="9365" y="5187"/>
                  </a:lnTo>
                  <a:lnTo>
                    <a:pt x="9605" y="5667"/>
                  </a:lnTo>
                  <a:lnTo>
                    <a:pt x="9798" y="6003"/>
                  </a:lnTo>
                  <a:lnTo>
                    <a:pt x="10038" y="6339"/>
                  </a:lnTo>
                  <a:lnTo>
                    <a:pt x="9846" y="6243"/>
                  </a:lnTo>
                  <a:lnTo>
                    <a:pt x="9605" y="6147"/>
                  </a:lnTo>
                  <a:lnTo>
                    <a:pt x="9269" y="6051"/>
                  </a:lnTo>
                  <a:lnTo>
                    <a:pt x="8933" y="5955"/>
                  </a:lnTo>
                  <a:lnTo>
                    <a:pt x="8549" y="5955"/>
                  </a:lnTo>
                  <a:lnTo>
                    <a:pt x="8165" y="6003"/>
                  </a:lnTo>
                  <a:lnTo>
                    <a:pt x="7973" y="6051"/>
                  </a:lnTo>
                  <a:lnTo>
                    <a:pt x="7732" y="6147"/>
                  </a:lnTo>
                  <a:lnTo>
                    <a:pt x="7588" y="6291"/>
                  </a:lnTo>
                  <a:lnTo>
                    <a:pt x="7396" y="6435"/>
                  </a:lnTo>
                  <a:lnTo>
                    <a:pt x="7156" y="6820"/>
                  </a:lnTo>
                  <a:lnTo>
                    <a:pt x="6964" y="7204"/>
                  </a:lnTo>
                  <a:lnTo>
                    <a:pt x="6868" y="7588"/>
                  </a:lnTo>
                  <a:lnTo>
                    <a:pt x="6820" y="7972"/>
                  </a:lnTo>
                  <a:lnTo>
                    <a:pt x="6772" y="8260"/>
                  </a:lnTo>
                  <a:lnTo>
                    <a:pt x="6772" y="8549"/>
                  </a:lnTo>
                  <a:lnTo>
                    <a:pt x="6676" y="8356"/>
                  </a:lnTo>
                  <a:lnTo>
                    <a:pt x="6292" y="7924"/>
                  </a:lnTo>
                  <a:lnTo>
                    <a:pt x="6052" y="7684"/>
                  </a:lnTo>
                  <a:lnTo>
                    <a:pt x="5763" y="7492"/>
                  </a:lnTo>
                  <a:lnTo>
                    <a:pt x="5475" y="7348"/>
                  </a:lnTo>
                  <a:lnTo>
                    <a:pt x="5187" y="7300"/>
                  </a:lnTo>
                  <a:lnTo>
                    <a:pt x="4899" y="7300"/>
                  </a:lnTo>
                  <a:lnTo>
                    <a:pt x="4611" y="7396"/>
                  </a:lnTo>
                  <a:lnTo>
                    <a:pt x="4323" y="7492"/>
                  </a:lnTo>
                  <a:lnTo>
                    <a:pt x="4083" y="7636"/>
                  </a:lnTo>
                  <a:lnTo>
                    <a:pt x="3698" y="7924"/>
                  </a:lnTo>
                  <a:lnTo>
                    <a:pt x="3506" y="8068"/>
                  </a:lnTo>
                  <a:lnTo>
                    <a:pt x="3458" y="7684"/>
                  </a:lnTo>
                  <a:lnTo>
                    <a:pt x="3266" y="6868"/>
                  </a:lnTo>
                  <a:lnTo>
                    <a:pt x="3122" y="6339"/>
                  </a:lnTo>
                  <a:lnTo>
                    <a:pt x="2978" y="5859"/>
                  </a:lnTo>
                  <a:lnTo>
                    <a:pt x="2786" y="5475"/>
                  </a:lnTo>
                  <a:lnTo>
                    <a:pt x="2594" y="5139"/>
                  </a:lnTo>
                  <a:lnTo>
                    <a:pt x="1297" y="5811"/>
                  </a:lnTo>
                  <a:lnTo>
                    <a:pt x="2258" y="7348"/>
                  </a:lnTo>
                  <a:lnTo>
                    <a:pt x="961" y="6003"/>
                  </a:lnTo>
                  <a:lnTo>
                    <a:pt x="769" y="6339"/>
                  </a:lnTo>
                  <a:lnTo>
                    <a:pt x="1969" y="7492"/>
                  </a:lnTo>
                  <a:lnTo>
                    <a:pt x="1969" y="7492"/>
                  </a:lnTo>
                  <a:lnTo>
                    <a:pt x="577" y="6676"/>
                  </a:lnTo>
                  <a:lnTo>
                    <a:pt x="0" y="7588"/>
                  </a:lnTo>
                  <a:lnTo>
                    <a:pt x="289" y="7732"/>
                  </a:lnTo>
                  <a:lnTo>
                    <a:pt x="1009" y="8020"/>
                  </a:lnTo>
                  <a:lnTo>
                    <a:pt x="1489" y="8212"/>
                  </a:lnTo>
                  <a:lnTo>
                    <a:pt x="2017" y="8308"/>
                  </a:lnTo>
                  <a:lnTo>
                    <a:pt x="2594" y="8452"/>
                  </a:lnTo>
                  <a:lnTo>
                    <a:pt x="3170" y="8452"/>
                  </a:lnTo>
                  <a:lnTo>
                    <a:pt x="3218" y="8693"/>
                  </a:lnTo>
                  <a:lnTo>
                    <a:pt x="3314" y="8981"/>
                  </a:lnTo>
                  <a:lnTo>
                    <a:pt x="3506" y="9269"/>
                  </a:lnTo>
                  <a:lnTo>
                    <a:pt x="3698" y="9557"/>
                  </a:lnTo>
                  <a:lnTo>
                    <a:pt x="3986" y="9845"/>
                  </a:lnTo>
                  <a:lnTo>
                    <a:pt x="4323" y="10085"/>
                  </a:lnTo>
                  <a:lnTo>
                    <a:pt x="4515" y="10181"/>
                  </a:lnTo>
                  <a:lnTo>
                    <a:pt x="4755" y="10229"/>
                  </a:lnTo>
                  <a:lnTo>
                    <a:pt x="5187" y="10229"/>
                  </a:lnTo>
                  <a:lnTo>
                    <a:pt x="5571" y="10133"/>
                  </a:lnTo>
                  <a:lnTo>
                    <a:pt x="5859" y="10037"/>
                  </a:lnTo>
                  <a:lnTo>
                    <a:pt x="6148" y="9845"/>
                  </a:lnTo>
                  <a:lnTo>
                    <a:pt x="6340" y="9653"/>
                  </a:lnTo>
                  <a:lnTo>
                    <a:pt x="6436" y="9461"/>
                  </a:lnTo>
                  <a:lnTo>
                    <a:pt x="6532" y="9317"/>
                  </a:lnTo>
                  <a:lnTo>
                    <a:pt x="6676" y="9509"/>
                  </a:lnTo>
                  <a:lnTo>
                    <a:pt x="6868" y="9653"/>
                  </a:lnTo>
                  <a:lnTo>
                    <a:pt x="7108" y="9845"/>
                  </a:lnTo>
                  <a:lnTo>
                    <a:pt x="7444" y="10037"/>
                  </a:lnTo>
                  <a:lnTo>
                    <a:pt x="7780" y="10133"/>
                  </a:lnTo>
                  <a:lnTo>
                    <a:pt x="8213" y="10229"/>
                  </a:lnTo>
                  <a:lnTo>
                    <a:pt x="8453" y="10181"/>
                  </a:lnTo>
                  <a:lnTo>
                    <a:pt x="8741" y="10181"/>
                  </a:lnTo>
                  <a:lnTo>
                    <a:pt x="8981" y="10085"/>
                  </a:lnTo>
                  <a:lnTo>
                    <a:pt x="9221" y="9989"/>
                  </a:lnTo>
                  <a:lnTo>
                    <a:pt x="9413" y="9845"/>
                  </a:lnTo>
                  <a:lnTo>
                    <a:pt x="9605" y="9653"/>
                  </a:lnTo>
                  <a:lnTo>
                    <a:pt x="9990" y="9269"/>
                  </a:lnTo>
                  <a:lnTo>
                    <a:pt x="10230" y="8837"/>
                  </a:lnTo>
                  <a:lnTo>
                    <a:pt x="10470" y="8404"/>
                  </a:lnTo>
                  <a:lnTo>
                    <a:pt x="10614" y="8068"/>
                  </a:lnTo>
                  <a:lnTo>
                    <a:pt x="10758" y="7684"/>
                  </a:lnTo>
                  <a:lnTo>
                    <a:pt x="11142" y="7828"/>
                  </a:lnTo>
                  <a:lnTo>
                    <a:pt x="12199" y="8116"/>
                  </a:lnTo>
                  <a:lnTo>
                    <a:pt x="12823" y="8212"/>
                  </a:lnTo>
                  <a:lnTo>
                    <a:pt x="13495" y="8260"/>
                  </a:lnTo>
                  <a:lnTo>
                    <a:pt x="14120" y="8260"/>
                  </a:lnTo>
                  <a:lnTo>
                    <a:pt x="14408" y="8212"/>
                  </a:lnTo>
                  <a:lnTo>
                    <a:pt x="14648" y="8116"/>
                  </a:lnTo>
                  <a:lnTo>
                    <a:pt x="14888" y="8020"/>
                  </a:lnTo>
                  <a:lnTo>
                    <a:pt x="15128" y="7876"/>
                  </a:lnTo>
                  <a:lnTo>
                    <a:pt x="15561" y="7540"/>
                  </a:lnTo>
                  <a:lnTo>
                    <a:pt x="15897" y="7108"/>
                  </a:lnTo>
                  <a:lnTo>
                    <a:pt x="16185" y="6676"/>
                  </a:lnTo>
                  <a:lnTo>
                    <a:pt x="16425" y="6243"/>
                  </a:lnTo>
                  <a:lnTo>
                    <a:pt x="16569" y="5859"/>
                  </a:lnTo>
                  <a:lnTo>
                    <a:pt x="16713" y="5523"/>
                  </a:lnTo>
                  <a:lnTo>
                    <a:pt x="12679" y="0"/>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17"/>
            <p:cNvSpPr/>
            <p:nvPr/>
          </p:nvSpPr>
          <p:spPr>
            <a:xfrm>
              <a:off x="6352925" y="3837200"/>
              <a:ext cx="417850" cy="255750"/>
            </a:xfrm>
            <a:custGeom>
              <a:avLst/>
              <a:gdLst/>
              <a:ahLst/>
              <a:cxnLst/>
              <a:rect l="l" t="t" r="r" b="b"/>
              <a:pathLst>
                <a:path w="16714" h="10230" fill="none" extrusionOk="0">
                  <a:moveTo>
                    <a:pt x="12679" y="0"/>
                  </a:moveTo>
                  <a:lnTo>
                    <a:pt x="12679" y="0"/>
                  </a:lnTo>
                  <a:lnTo>
                    <a:pt x="12247" y="144"/>
                  </a:lnTo>
                  <a:lnTo>
                    <a:pt x="11815" y="336"/>
                  </a:lnTo>
                  <a:lnTo>
                    <a:pt x="11286" y="624"/>
                  </a:lnTo>
                  <a:lnTo>
                    <a:pt x="10662" y="961"/>
                  </a:lnTo>
                  <a:lnTo>
                    <a:pt x="10134" y="1393"/>
                  </a:lnTo>
                  <a:lnTo>
                    <a:pt x="9846" y="1681"/>
                  </a:lnTo>
                  <a:lnTo>
                    <a:pt x="9653" y="1969"/>
                  </a:lnTo>
                  <a:lnTo>
                    <a:pt x="9413" y="2257"/>
                  </a:lnTo>
                  <a:lnTo>
                    <a:pt x="9269" y="2593"/>
                  </a:lnTo>
                  <a:lnTo>
                    <a:pt x="9269" y="2593"/>
                  </a:lnTo>
                  <a:lnTo>
                    <a:pt x="9125" y="2930"/>
                  </a:lnTo>
                  <a:lnTo>
                    <a:pt x="9077" y="3314"/>
                  </a:lnTo>
                  <a:lnTo>
                    <a:pt x="9029" y="3650"/>
                  </a:lnTo>
                  <a:lnTo>
                    <a:pt x="9077" y="3986"/>
                  </a:lnTo>
                  <a:lnTo>
                    <a:pt x="9125" y="4274"/>
                  </a:lnTo>
                  <a:lnTo>
                    <a:pt x="9173" y="4610"/>
                  </a:lnTo>
                  <a:lnTo>
                    <a:pt x="9365" y="5187"/>
                  </a:lnTo>
                  <a:lnTo>
                    <a:pt x="9605" y="5667"/>
                  </a:lnTo>
                  <a:lnTo>
                    <a:pt x="9798" y="6003"/>
                  </a:lnTo>
                  <a:lnTo>
                    <a:pt x="10038" y="6339"/>
                  </a:lnTo>
                  <a:lnTo>
                    <a:pt x="10038" y="6339"/>
                  </a:lnTo>
                  <a:lnTo>
                    <a:pt x="9846" y="6243"/>
                  </a:lnTo>
                  <a:lnTo>
                    <a:pt x="9605" y="6147"/>
                  </a:lnTo>
                  <a:lnTo>
                    <a:pt x="9269" y="6051"/>
                  </a:lnTo>
                  <a:lnTo>
                    <a:pt x="8933" y="5955"/>
                  </a:lnTo>
                  <a:lnTo>
                    <a:pt x="8549" y="5955"/>
                  </a:lnTo>
                  <a:lnTo>
                    <a:pt x="8165" y="6003"/>
                  </a:lnTo>
                  <a:lnTo>
                    <a:pt x="7973" y="6051"/>
                  </a:lnTo>
                  <a:lnTo>
                    <a:pt x="7732" y="6147"/>
                  </a:lnTo>
                  <a:lnTo>
                    <a:pt x="7732" y="6147"/>
                  </a:lnTo>
                  <a:lnTo>
                    <a:pt x="7588" y="6291"/>
                  </a:lnTo>
                  <a:lnTo>
                    <a:pt x="7396" y="6435"/>
                  </a:lnTo>
                  <a:lnTo>
                    <a:pt x="7156" y="6820"/>
                  </a:lnTo>
                  <a:lnTo>
                    <a:pt x="6964" y="7204"/>
                  </a:lnTo>
                  <a:lnTo>
                    <a:pt x="6868" y="7588"/>
                  </a:lnTo>
                  <a:lnTo>
                    <a:pt x="6820" y="7972"/>
                  </a:lnTo>
                  <a:lnTo>
                    <a:pt x="6772" y="8260"/>
                  </a:lnTo>
                  <a:lnTo>
                    <a:pt x="6772" y="8549"/>
                  </a:lnTo>
                  <a:lnTo>
                    <a:pt x="6772" y="8549"/>
                  </a:lnTo>
                  <a:lnTo>
                    <a:pt x="6676" y="8356"/>
                  </a:lnTo>
                  <a:lnTo>
                    <a:pt x="6292" y="7924"/>
                  </a:lnTo>
                  <a:lnTo>
                    <a:pt x="6052" y="7684"/>
                  </a:lnTo>
                  <a:lnTo>
                    <a:pt x="5763" y="7492"/>
                  </a:lnTo>
                  <a:lnTo>
                    <a:pt x="5475" y="7348"/>
                  </a:lnTo>
                  <a:lnTo>
                    <a:pt x="5187" y="7300"/>
                  </a:lnTo>
                  <a:lnTo>
                    <a:pt x="5187" y="7300"/>
                  </a:lnTo>
                  <a:lnTo>
                    <a:pt x="4899" y="7300"/>
                  </a:lnTo>
                  <a:lnTo>
                    <a:pt x="4611" y="7396"/>
                  </a:lnTo>
                  <a:lnTo>
                    <a:pt x="4323" y="7492"/>
                  </a:lnTo>
                  <a:lnTo>
                    <a:pt x="4083" y="7636"/>
                  </a:lnTo>
                  <a:lnTo>
                    <a:pt x="3698" y="7924"/>
                  </a:lnTo>
                  <a:lnTo>
                    <a:pt x="3506" y="8068"/>
                  </a:lnTo>
                  <a:lnTo>
                    <a:pt x="3506" y="8068"/>
                  </a:lnTo>
                  <a:lnTo>
                    <a:pt x="3458" y="7684"/>
                  </a:lnTo>
                  <a:lnTo>
                    <a:pt x="3266" y="6868"/>
                  </a:lnTo>
                  <a:lnTo>
                    <a:pt x="3122" y="6339"/>
                  </a:lnTo>
                  <a:lnTo>
                    <a:pt x="2978" y="5859"/>
                  </a:lnTo>
                  <a:lnTo>
                    <a:pt x="2786" y="5475"/>
                  </a:lnTo>
                  <a:lnTo>
                    <a:pt x="2594" y="5139"/>
                  </a:lnTo>
                  <a:lnTo>
                    <a:pt x="1297" y="5811"/>
                  </a:lnTo>
                  <a:lnTo>
                    <a:pt x="2258" y="7348"/>
                  </a:lnTo>
                  <a:lnTo>
                    <a:pt x="961" y="6003"/>
                  </a:lnTo>
                  <a:lnTo>
                    <a:pt x="769" y="6339"/>
                  </a:lnTo>
                  <a:lnTo>
                    <a:pt x="1969" y="7492"/>
                  </a:lnTo>
                  <a:lnTo>
                    <a:pt x="577" y="6676"/>
                  </a:lnTo>
                  <a:lnTo>
                    <a:pt x="0" y="7588"/>
                  </a:lnTo>
                  <a:lnTo>
                    <a:pt x="0" y="7588"/>
                  </a:lnTo>
                  <a:lnTo>
                    <a:pt x="289" y="7732"/>
                  </a:lnTo>
                  <a:lnTo>
                    <a:pt x="1009" y="8020"/>
                  </a:lnTo>
                  <a:lnTo>
                    <a:pt x="1489" y="8212"/>
                  </a:lnTo>
                  <a:lnTo>
                    <a:pt x="2017" y="8308"/>
                  </a:lnTo>
                  <a:lnTo>
                    <a:pt x="2594" y="8452"/>
                  </a:lnTo>
                  <a:lnTo>
                    <a:pt x="3170" y="8452"/>
                  </a:lnTo>
                  <a:lnTo>
                    <a:pt x="3170" y="8452"/>
                  </a:lnTo>
                  <a:lnTo>
                    <a:pt x="3218" y="8693"/>
                  </a:lnTo>
                  <a:lnTo>
                    <a:pt x="3314" y="8981"/>
                  </a:lnTo>
                  <a:lnTo>
                    <a:pt x="3506" y="9269"/>
                  </a:lnTo>
                  <a:lnTo>
                    <a:pt x="3698" y="9557"/>
                  </a:lnTo>
                  <a:lnTo>
                    <a:pt x="3986" y="9845"/>
                  </a:lnTo>
                  <a:lnTo>
                    <a:pt x="4323" y="10085"/>
                  </a:lnTo>
                  <a:lnTo>
                    <a:pt x="4515" y="10181"/>
                  </a:lnTo>
                  <a:lnTo>
                    <a:pt x="4755" y="10229"/>
                  </a:lnTo>
                  <a:lnTo>
                    <a:pt x="4755" y="10229"/>
                  </a:lnTo>
                  <a:lnTo>
                    <a:pt x="5187" y="10229"/>
                  </a:lnTo>
                  <a:lnTo>
                    <a:pt x="5571" y="10133"/>
                  </a:lnTo>
                  <a:lnTo>
                    <a:pt x="5859" y="10037"/>
                  </a:lnTo>
                  <a:lnTo>
                    <a:pt x="6148" y="9845"/>
                  </a:lnTo>
                  <a:lnTo>
                    <a:pt x="6340" y="9653"/>
                  </a:lnTo>
                  <a:lnTo>
                    <a:pt x="6436" y="9461"/>
                  </a:lnTo>
                  <a:lnTo>
                    <a:pt x="6532" y="9317"/>
                  </a:lnTo>
                  <a:lnTo>
                    <a:pt x="6532" y="9317"/>
                  </a:lnTo>
                  <a:lnTo>
                    <a:pt x="6676" y="9509"/>
                  </a:lnTo>
                  <a:lnTo>
                    <a:pt x="6868" y="9653"/>
                  </a:lnTo>
                  <a:lnTo>
                    <a:pt x="7108" y="9845"/>
                  </a:lnTo>
                  <a:lnTo>
                    <a:pt x="7444" y="10037"/>
                  </a:lnTo>
                  <a:lnTo>
                    <a:pt x="7780" y="10133"/>
                  </a:lnTo>
                  <a:lnTo>
                    <a:pt x="8213" y="10229"/>
                  </a:lnTo>
                  <a:lnTo>
                    <a:pt x="8453" y="10181"/>
                  </a:lnTo>
                  <a:lnTo>
                    <a:pt x="8741" y="10181"/>
                  </a:lnTo>
                  <a:lnTo>
                    <a:pt x="8741" y="10181"/>
                  </a:lnTo>
                  <a:lnTo>
                    <a:pt x="8981" y="10085"/>
                  </a:lnTo>
                  <a:lnTo>
                    <a:pt x="9221" y="9989"/>
                  </a:lnTo>
                  <a:lnTo>
                    <a:pt x="9413" y="9845"/>
                  </a:lnTo>
                  <a:lnTo>
                    <a:pt x="9605" y="9653"/>
                  </a:lnTo>
                  <a:lnTo>
                    <a:pt x="9990" y="9269"/>
                  </a:lnTo>
                  <a:lnTo>
                    <a:pt x="10230" y="8837"/>
                  </a:lnTo>
                  <a:lnTo>
                    <a:pt x="10470" y="8404"/>
                  </a:lnTo>
                  <a:lnTo>
                    <a:pt x="10614" y="8068"/>
                  </a:lnTo>
                  <a:lnTo>
                    <a:pt x="10758" y="7684"/>
                  </a:lnTo>
                  <a:lnTo>
                    <a:pt x="10758" y="7684"/>
                  </a:lnTo>
                  <a:lnTo>
                    <a:pt x="11142" y="7828"/>
                  </a:lnTo>
                  <a:lnTo>
                    <a:pt x="12199" y="8116"/>
                  </a:lnTo>
                  <a:lnTo>
                    <a:pt x="12823" y="8212"/>
                  </a:lnTo>
                  <a:lnTo>
                    <a:pt x="13495" y="8260"/>
                  </a:lnTo>
                  <a:lnTo>
                    <a:pt x="14120" y="8260"/>
                  </a:lnTo>
                  <a:lnTo>
                    <a:pt x="14408" y="8212"/>
                  </a:lnTo>
                  <a:lnTo>
                    <a:pt x="14648" y="8116"/>
                  </a:lnTo>
                  <a:lnTo>
                    <a:pt x="14648" y="8116"/>
                  </a:lnTo>
                  <a:lnTo>
                    <a:pt x="14888" y="8020"/>
                  </a:lnTo>
                  <a:lnTo>
                    <a:pt x="15128" y="7876"/>
                  </a:lnTo>
                  <a:lnTo>
                    <a:pt x="15561" y="7540"/>
                  </a:lnTo>
                  <a:lnTo>
                    <a:pt x="15897" y="7108"/>
                  </a:lnTo>
                  <a:lnTo>
                    <a:pt x="16185" y="6676"/>
                  </a:lnTo>
                  <a:lnTo>
                    <a:pt x="16425" y="6243"/>
                  </a:lnTo>
                  <a:lnTo>
                    <a:pt x="16569" y="5859"/>
                  </a:lnTo>
                  <a:lnTo>
                    <a:pt x="16713" y="5523"/>
                  </a:lnTo>
                  <a:lnTo>
                    <a:pt x="1267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17"/>
            <p:cNvSpPr/>
            <p:nvPr/>
          </p:nvSpPr>
          <p:spPr>
            <a:xfrm>
              <a:off x="6422550" y="4025700"/>
              <a:ext cx="25250" cy="34825"/>
            </a:xfrm>
            <a:custGeom>
              <a:avLst/>
              <a:gdLst/>
              <a:ahLst/>
              <a:cxnLst/>
              <a:rect l="l" t="t" r="r" b="b"/>
              <a:pathLst>
                <a:path w="1010" h="1393" extrusionOk="0">
                  <a:moveTo>
                    <a:pt x="673" y="0"/>
                  </a:moveTo>
                  <a:lnTo>
                    <a:pt x="1" y="1009"/>
                  </a:lnTo>
                  <a:lnTo>
                    <a:pt x="481" y="1393"/>
                  </a:lnTo>
                  <a:lnTo>
                    <a:pt x="1009" y="384"/>
                  </a:lnTo>
                  <a:lnTo>
                    <a:pt x="673" y="0"/>
                  </a:lnTo>
                  <a:close/>
                </a:path>
              </a:pathLst>
            </a:custGeom>
            <a:solidFill>
              <a:srgbClr val="FF6B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17"/>
            <p:cNvSpPr/>
            <p:nvPr/>
          </p:nvSpPr>
          <p:spPr>
            <a:xfrm>
              <a:off x="6880000" y="4068900"/>
              <a:ext cx="360225" cy="357825"/>
            </a:xfrm>
            <a:custGeom>
              <a:avLst/>
              <a:gdLst/>
              <a:ahLst/>
              <a:cxnLst/>
              <a:rect l="l" t="t" r="r" b="b"/>
              <a:pathLst>
                <a:path w="14409" h="14313" extrusionOk="0">
                  <a:moveTo>
                    <a:pt x="337" y="1"/>
                  </a:moveTo>
                  <a:lnTo>
                    <a:pt x="0" y="4611"/>
                  </a:lnTo>
                  <a:lnTo>
                    <a:pt x="9750" y="12247"/>
                  </a:lnTo>
                  <a:lnTo>
                    <a:pt x="9942" y="12584"/>
                  </a:lnTo>
                  <a:lnTo>
                    <a:pt x="10374" y="13256"/>
                  </a:lnTo>
                  <a:lnTo>
                    <a:pt x="10614" y="13640"/>
                  </a:lnTo>
                  <a:lnTo>
                    <a:pt x="10902" y="13976"/>
                  </a:lnTo>
                  <a:lnTo>
                    <a:pt x="11142" y="14216"/>
                  </a:lnTo>
                  <a:lnTo>
                    <a:pt x="11238" y="14264"/>
                  </a:lnTo>
                  <a:lnTo>
                    <a:pt x="11334" y="14312"/>
                  </a:lnTo>
                  <a:lnTo>
                    <a:pt x="11430" y="14264"/>
                  </a:lnTo>
                  <a:lnTo>
                    <a:pt x="11479" y="14264"/>
                  </a:lnTo>
                  <a:lnTo>
                    <a:pt x="11575" y="14072"/>
                  </a:lnTo>
                  <a:lnTo>
                    <a:pt x="11575" y="13832"/>
                  </a:lnTo>
                  <a:lnTo>
                    <a:pt x="11527" y="13496"/>
                  </a:lnTo>
                  <a:lnTo>
                    <a:pt x="11430" y="12968"/>
                  </a:lnTo>
                  <a:lnTo>
                    <a:pt x="11382" y="12680"/>
                  </a:lnTo>
                  <a:lnTo>
                    <a:pt x="11815" y="12680"/>
                  </a:lnTo>
                  <a:lnTo>
                    <a:pt x="12775" y="12535"/>
                  </a:lnTo>
                  <a:lnTo>
                    <a:pt x="13303" y="12439"/>
                  </a:lnTo>
                  <a:lnTo>
                    <a:pt x="13784" y="12295"/>
                  </a:lnTo>
                  <a:lnTo>
                    <a:pt x="14168" y="12103"/>
                  </a:lnTo>
                  <a:lnTo>
                    <a:pt x="14264" y="12007"/>
                  </a:lnTo>
                  <a:lnTo>
                    <a:pt x="14360" y="11911"/>
                  </a:lnTo>
                  <a:lnTo>
                    <a:pt x="14408" y="11815"/>
                  </a:lnTo>
                  <a:lnTo>
                    <a:pt x="14360" y="11719"/>
                  </a:lnTo>
                  <a:lnTo>
                    <a:pt x="14312" y="11671"/>
                  </a:lnTo>
                  <a:lnTo>
                    <a:pt x="14216" y="11623"/>
                  </a:lnTo>
                  <a:lnTo>
                    <a:pt x="13976" y="11575"/>
                  </a:lnTo>
                  <a:lnTo>
                    <a:pt x="13688" y="11527"/>
                  </a:lnTo>
                  <a:lnTo>
                    <a:pt x="13063" y="11623"/>
                  </a:lnTo>
                  <a:lnTo>
                    <a:pt x="12775" y="11623"/>
                  </a:lnTo>
                  <a:lnTo>
                    <a:pt x="12919" y="11575"/>
                  </a:lnTo>
                  <a:lnTo>
                    <a:pt x="13303" y="11287"/>
                  </a:lnTo>
                  <a:lnTo>
                    <a:pt x="13736" y="10999"/>
                  </a:lnTo>
                  <a:lnTo>
                    <a:pt x="13880" y="10807"/>
                  </a:lnTo>
                  <a:lnTo>
                    <a:pt x="13976" y="10614"/>
                  </a:lnTo>
                  <a:lnTo>
                    <a:pt x="13976" y="10566"/>
                  </a:lnTo>
                  <a:lnTo>
                    <a:pt x="13928" y="10470"/>
                  </a:lnTo>
                  <a:lnTo>
                    <a:pt x="13544" y="10470"/>
                  </a:lnTo>
                  <a:lnTo>
                    <a:pt x="13255" y="10566"/>
                  </a:lnTo>
                  <a:lnTo>
                    <a:pt x="12679" y="10711"/>
                  </a:lnTo>
                  <a:lnTo>
                    <a:pt x="12439" y="10807"/>
                  </a:lnTo>
                  <a:lnTo>
                    <a:pt x="12535" y="10759"/>
                  </a:lnTo>
                  <a:lnTo>
                    <a:pt x="12727" y="10518"/>
                  </a:lnTo>
                  <a:lnTo>
                    <a:pt x="12823" y="10422"/>
                  </a:lnTo>
                  <a:lnTo>
                    <a:pt x="12919" y="10230"/>
                  </a:lnTo>
                  <a:lnTo>
                    <a:pt x="12967" y="10086"/>
                  </a:lnTo>
                  <a:lnTo>
                    <a:pt x="12919" y="9894"/>
                  </a:lnTo>
                  <a:lnTo>
                    <a:pt x="12919" y="9798"/>
                  </a:lnTo>
                  <a:lnTo>
                    <a:pt x="12631" y="9798"/>
                  </a:lnTo>
                  <a:lnTo>
                    <a:pt x="12391" y="9846"/>
                  </a:lnTo>
                  <a:lnTo>
                    <a:pt x="12151" y="9990"/>
                  </a:lnTo>
                  <a:lnTo>
                    <a:pt x="11623" y="10278"/>
                  </a:lnTo>
                  <a:lnTo>
                    <a:pt x="11430" y="10470"/>
                  </a:lnTo>
                  <a:lnTo>
                    <a:pt x="337"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17"/>
            <p:cNvSpPr/>
            <p:nvPr/>
          </p:nvSpPr>
          <p:spPr>
            <a:xfrm>
              <a:off x="6880000" y="4068900"/>
              <a:ext cx="360225" cy="357825"/>
            </a:xfrm>
            <a:custGeom>
              <a:avLst/>
              <a:gdLst/>
              <a:ahLst/>
              <a:cxnLst/>
              <a:rect l="l" t="t" r="r" b="b"/>
              <a:pathLst>
                <a:path w="14409" h="14313" fill="none" extrusionOk="0">
                  <a:moveTo>
                    <a:pt x="337" y="1"/>
                  </a:moveTo>
                  <a:lnTo>
                    <a:pt x="11430" y="10470"/>
                  </a:lnTo>
                  <a:lnTo>
                    <a:pt x="11430" y="10470"/>
                  </a:lnTo>
                  <a:lnTo>
                    <a:pt x="11623" y="10278"/>
                  </a:lnTo>
                  <a:lnTo>
                    <a:pt x="12151" y="9990"/>
                  </a:lnTo>
                  <a:lnTo>
                    <a:pt x="12391" y="9846"/>
                  </a:lnTo>
                  <a:lnTo>
                    <a:pt x="12631" y="9798"/>
                  </a:lnTo>
                  <a:lnTo>
                    <a:pt x="12823" y="9798"/>
                  </a:lnTo>
                  <a:lnTo>
                    <a:pt x="12919" y="9798"/>
                  </a:lnTo>
                  <a:lnTo>
                    <a:pt x="12919" y="9894"/>
                  </a:lnTo>
                  <a:lnTo>
                    <a:pt x="12919" y="9894"/>
                  </a:lnTo>
                  <a:lnTo>
                    <a:pt x="12967" y="10086"/>
                  </a:lnTo>
                  <a:lnTo>
                    <a:pt x="12919" y="10230"/>
                  </a:lnTo>
                  <a:lnTo>
                    <a:pt x="12823" y="10422"/>
                  </a:lnTo>
                  <a:lnTo>
                    <a:pt x="12727" y="10518"/>
                  </a:lnTo>
                  <a:lnTo>
                    <a:pt x="12535" y="10759"/>
                  </a:lnTo>
                  <a:lnTo>
                    <a:pt x="12439" y="10807"/>
                  </a:lnTo>
                  <a:lnTo>
                    <a:pt x="12439" y="10807"/>
                  </a:lnTo>
                  <a:lnTo>
                    <a:pt x="12679" y="10711"/>
                  </a:lnTo>
                  <a:lnTo>
                    <a:pt x="13255" y="10566"/>
                  </a:lnTo>
                  <a:lnTo>
                    <a:pt x="13544" y="10470"/>
                  </a:lnTo>
                  <a:lnTo>
                    <a:pt x="13784" y="10470"/>
                  </a:lnTo>
                  <a:lnTo>
                    <a:pt x="13928" y="10470"/>
                  </a:lnTo>
                  <a:lnTo>
                    <a:pt x="13976" y="10566"/>
                  </a:lnTo>
                  <a:lnTo>
                    <a:pt x="13976" y="10614"/>
                  </a:lnTo>
                  <a:lnTo>
                    <a:pt x="13976" y="10614"/>
                  </a:lnTo>
                  <a:lnTo>
                    <a:pt x="13880" y="10807"/>
                  </a:lnTo>
                  <a:lnTo>
                    <a:pt x="13736" y="10999"/>
                  </a:lnTo>
                  <a:lnTo>
                    <a:pt x="13303" y="11287"/>
                  </a:lnTo>
                  <a:lnTo>
                    <a:pt x="12919" y="11575"/>
                  </a:lnTo>
                  <a:lnTo>
                    <a:pt x="12775" y="11623"/>
                  </a:lnTo>
                  <a:lnTo>
                    <a:pt x="12775" y="11623"/>
                  </a:lnTo>
                  <a:lnTo>
                    <a:pt x="13063" y="11623"/>
                  </a:lnTo>
                  <a:lnTo>
                    <a:pt x="13688" y="11527"/>
                  </a:lnTo>
                  <a:lnTo>
                    <a:pt x="13976" y="11575"/>
                  </a:lnTo>
                  <a:lnTo>
                    <a:pt x="14216" y="11623"/>
                  </a:lnTo>
                  <a:lnTo>
                    <a:pt x="14312" y="11671"/>
                  </a:lnTo>
                  <a:lnTo>
                    <a:pt x="14360" y="11719"/>
                  </a:lnTo>
                  <a:lnTo>
                    <a:pt x="14408" y="11815"/>
                  </a:lnTo>
                  <a:lnTo>
                    <a:pt x="14360" y="11911"/>
                  </a:lnTo>
                  <a:lnTo>
                    <a:pt x="14360" y="11911"/>
                  </a:lnTo>
                  <a:lnTo>
                    <a:pt x="14264" y="12007"/>
                  </a:lnTo>
                  <a:lnTo>
                    <a:pt x="14168" y="12103"/>
                  </a:lnTo>
                  <a:lnTo>
                    <a:pt x="13784" y="12295"/>
                  </a:lnTo>
                  <a:lnTo>
                    <a:pt x="13303" y="12439"/>
                  </a:lnTo>
                  <a:lnTo>
                    <a:pt x="12775" y="12535"/>
                  </a:lnTo>
                  <a:lnTo>
                    <a:pt x="11815" y="12680"/>
                  </a:lnTo>
                  <a:lnTo>
                    <a:pt x="11382" y="12680"/>
                  </a:lnTo>
                  <a:lnTo>
                    <a:pt x="11382" y="12680"/>
                  </a:lnTo>
                  <a:lnTo>
                    <a:pt x="11430" y="12968"/>
                  </a:lnTo>
                  <a:lnTo>
                    <a:pt x="11527" y="13496"/>
                  </a:lnTo>
                  <a:lnTo>
                    <a:pt x="11575" y="13832"/>
                  </a:lnTo>
                  <a:lnTo>
                    <a:pt x="11575" y="14072"/>
                  </a:lnTo>
                  <a:lnTo>
                    <a:pt x="11479" y="14264"/>
                  </a:lnTo>
                  <a:lnTo>
                    <a:pt x="11430" y="14264"/>
                  </a:lnTo>
                  <a:lnTo>
                    <a:pt x="11334" y="14312"/>
                  </a:lnTo>
                  <a:lnTo>
                    <a:pt x="11334" y="14312"/>
                  </a:lnTo>
                  <a:lnTo>
                    <a:pt x="11238" y="14264"/>
                  </a:lnTo>
                  <a:lnTo>
                    <a:pt x="11142" y="14216"/>
                  </a:lnTo>
                  <a:lnTo>
                    <a:pt x="10902" y="13976"/>
                  </a:lnTo>
                  <a:lnTo>
                    <a:pt x="10614" y="13640"/>
                  </a:lnTo>
                  <a:lnTo>
                    <a:pt x="10374" y="13256"/>
                  </a:lnTo>
                  <a:lnTo>
                    <a:pt x="9942" y="12584"/>
                  </a:lnTo>
                  <a:lnTo>
                    <a:pt x="9750" y="12247"/>
                  </a:lnTo>
                  <a:lnTo>
                    <a:pt x="0" y="4611"/>
                  </a:lnTo>
                  <a:lnTo>
                    <a:pt x="33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17"/>
            <p:cNvSpPr/>
            <p:nvPr/>
          </p:nvSpPr>
          <p:spPr>
            <a:xfrm>
              <a:off x="6914825" y="4113325"/>
              <a:ext cx="70850" cy="110500"/>
            </a:xfrm>
            <a:custGeom>
              <a:avLst/>
              <a:gdLst/>
              <a:ahLst/>
              <a:cxnLst/>
              <a:rect l="l" t="t" r="r" b="b"/>
              <a:pathLst>
                <a:path w="2834" h="4420" extrusionOk="0">
                  <a:moveTo>
                    <a:pt x="0" y="3891"/>
                  </a:moveTo>
                  <a:lnTo>
                    <a:pt x="0" y="3891"/>
                  </a:lnTo>
                  <a:lnTo>
                    <a:pt x="673" y="4419"/>
                  </a:lnTo>
                  <a:lnTo>
                    <a:pt x="0" y="3891"/>
                  </a:lnTo>
                  <a:close/>
                  <a:moveTo>
                    <a:pt x="817" y="1"/>
                  </a:moveTo>
                  <a:lnTo>
                    <a:pt x="817" y="1"/>
                  </a:lnTo>
                  <a:lnTo>
                    <a:pt x="2834" y="1874"/>
                  </a:lnTo>
                  <a:lnTo>
                    <a:pt x="2834" y="1874"/>
                  </a:lnTo>
                  <a:lnTo>
                    <a:pt x="817" y="1"/>
                  </a:lnTo>
                  <a:close/>
                </a:path>
              </a:pathLst>
            </a:custGeom>
            <a:solidFill>
              <a:srgbClr val="DBB5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17"/>
            <p:cNvSpPr/>
            <p:nvPr/>
          </p:nvSpPr>
          <p:spPr>
            <a:xfrm>
              <a:off x="6914825" y="4210575"/>
              <a:ext cx="16825" cy="13250"/>
            </a:xfrm>
            <a:custGeom>
              <a:avLst/>
              <a:gdLst/>
              <a:ahLst/>
              <a:cxnLst/>
              <a:rect l="l" t="t" r="r" b="b"/>
              <a:pathLst>
                <a:path w="673" h="530" fill="none" extrusionOk="0">
                  <a:moveTo>
                    <a:pt x="0" y="1"/>
                  </a:moveTo>
                  <a:lnTo>
                    <a:pt x="0" y="1"/>
                  </a:lnTo>
                  <a:lnTo>
                    <a:pt x="673" y="529"/>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17"/>
            <p:cNvSpPr/>
            <p:nvPr/>
          </p:nvSpPr>
          <p:spPr>
            <a:xfrm>
              <a:off x="6935225" y="4113325"/>
              <a:ext cx="50450" cy="46850"/>
            </a:xfrm>
            <a:custGeom>
              <a:avLst/>
              <a:gdLst/>
              <a:ahLst/>
              <a:cxnLst/>
              <a:rect l="l" t="t" r="r" b="b"/>
              <a:pathLst>
                <a:path w="2018" h="1874" fill="none" extrusionOk="0">
                  <a:moveTo>
                    <a:pt x="1" y="1"/>
                  </a:moveTo>
                  <a:lnTo>
                    <a:pt x="1" y="1"/>
                  </a:lnTo>
                  <a:lnTo>
                    <a:pt x="2018" y="1874"/>
                  </a:lnTo>
                  <a:lnTo>
                    <a:pt x="2018" y="1874"/>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17"/>
            <p:cNvSpPr/>
            <p:nvPr/>
          </p:nvSpPr>
          <p:spPr>
            <a:xfrm>
              <a:off x="6902800" y="4113325"/>
              <a:ext cx="82875" cy="110500"/>
            </a:xfrm>
            <a:custGeom>
              <a:avLst/>
              <a:gdLst/>
              <a:ahLst/>
              <a:cxnLst/>
              <a:rect l="l" t="t" r="r" b="b"/>
              <a:pathLst>
                <a:path w="3315" h="4420" extrusionOk="0">
                  <a:moveTo>
                    <a:pt x="1298" y="1"/>
                  </a:moveTo>
                  <a:lnTo>
                    <a:pt x="1" y="97"/>
                  </a:lnTo>
                  <a:lnTo>
                    <a:pt x="289" y="1922"/>
                  </a:lnTo>
                  <a:lnTo>
                    <a:pt x="481" y="3891"/>
                  </a:lnTo>
                  <a:lnTo>
                    <a:pt x="1154" y="4419"/>
                  </a:lnTo>
                  <a:lnTo>
                    <a:pt x="3315" y="1874"/>
                  </a:lnTo>
                  <a:lnTo>
                    <a:pt x="1298"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17"/>
            <p:cNvSpPr/>
            <p:nvPr/>
          </p:nvSpPr>
          <p:spPr>
            <a:xfrm>
              <a:off x="6902800" y="4113325"/>
              <a:ext cx="82875" cy="110500"/>
            </a:xfrm>
            <a:custGeom>
              <a:avLst/>
              <a:gdLst/>
              <a:ahLst/>
              <a:cxnLst/>
              <a:rect l="l" t="t" r="r" b="b"/>
              <a:pathLst>
                <a:path w="3315" h="4420" fill="none" extrusionOk="0">
                  <a:moveTo>
                    <a:pt x="1298" y="1"/>
                  </a:moveTo>
                  <a:lnTo>
                    <a:pt x="1" y="97"/>
                  </a:lnTo>
                  <a:lnTo>
                    <a:pt x="1" y="97"/>
                  </a:lnTo>
                  <a:lnTo>
                    <a:pt x="289" y="1922"/>
                  </a:lnTo>
                  <a:lnTo>
                    <a:pt x="481" y="3891"/>
                  </a:lnTo>
                  <a:lnTo>
                    <a:pt x="1154" y="4419"/>
                  </a:lnTo>
                  <a:lnTo>
                    <a:pt x="3315" y="1874"/>
                  </a:lnTo>
                  <a:lnTo>
                    <a:pt x="1298"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17"/>
            <p:cNvSpPr/>
            <p:nvPr/>
          </p:nvSpPr>
          <p:spPr>
            <a:xfrm>
              <a:off x="6878800" y="4059300"/>
              <a:ext cx="109275" cy="160925"/>
            </a:xfrm>
            <a:custGeom>
              <a:avLst/>
              <a:gdLst/>
              <a:ahLst/>
              <a:cxnLst/>
              <a:rect l="l" t="t" r="r" b="b"/>
              <a:pathLst>
                <a:path w="4371" h="6437" extrusionOk="0">
                  <a:moveTo>
                    <a:pt x="0" y="1"/>
                  </a:moveTo>
                  <a:lnTo>
                    <a:pt x="1441" y="6436"/>
                  </a:lnTo>
                  <a:lnTo>
                    <a:pt x="4371" y="2882"/>
                  </a:lnTo>
                  <a:lnTo>
                    <a:pt x="4371" y="2786"/>
                  </a:lnTo>
                  <a:lnTo>
                    <a:pt x="4275" y="2642"/>
                  </a:lnTo>
                  <a:lnTo>
                    <a:pt x="3842" y="2258"/>
                  </a:lnTo>
                  <a:lnTo>
                    <a:pt x="3122" y="1826"/>
                  </a:lnTo>
                  <a:lnTo>
                    <a:pt x="2306" y="1297"/>
                  </a:lnTo>
                  <a:lnTo>
                    <a:pt x="721" y="433"/>
                  </a:lnTo>
                  <a:lnTo>
                    <a:pt x="0" y="1"/>
                  </a:lnTo>
                  <a:close/>
                </a:path>
              </a:pathLst>
            </a:custGeom>
            <a:solidFill>
              <a:srgbClr val="4D6D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17"/>
            <p:cNvSpPr/>
            <p:nvPr/>
          </p:nvSpPr>
          <p:spPr>
            <a:xfrm>
              <a:off x="6434575" y="3839600"/>
              <a:ext cx="313375" cy="307375"/>
            </a:xfrm>
            <a:custGeom>
              <a:avLst/>
              <a:gdLst/>
              <a:ahLst/>
              <a:cxnLst/>
              <a:rect l="l" t="t" r="r" b="b"/>
              <a:pathLst>
                <a:path w="12535" h="12295" extrusionOk="0">
                  <a:moveTo>
                    <a:pt x="1921" y="0"/>
                  </a:moveTo>
                  <a:lnTo>
                    <a:pt x="0" y="1153"/>
                  </a:lnTo>
                  <a:lnTo>
                    <a:pt x="144" y="1633"/>
                  </a:lnTo>
                  <a:lnTo>
                    <a:pt x="336" y="2161"/>
                  </a:lnTo>
                  <a:lnTo>
                    <a:pt x="576" y="2882"/>
                  </a:lnTo>
                  <a:lnTo>
                    <a:pt x="961" y="3746"/>
                  </a:lnTo>
                  <a:lnTo>
                    <a:pt x="1393" y="4707"/>
                  </a:lnTo>
                  <a:lnTo>
                    <a:pt x="1921" y="5715"/>
                  </a:lnTo>
                  <a:lnTo>
                    <a:pt x="2593" y="6772"/>
                  </a:lnTo>
                  <a:lnTo>
                    <a:pt x="3362" y="7828"/>
                  </a:lnTo>
                  <a:lnTo>
                    <a:pt x="3794" y="8356"/>
                  </a:lnTo>
                  <a:lnTo>
                    <a:pt x="4274" y="8837"/>
                  </a:lnTo>
                  <a:lnTo>
                    <a:pt x="4755" y="9317"/>
                  </a:lnTo>
                  <a:lnTo>
                    <a:pt x="5283" y="9797"/>
                  </a:lnTo>
                  <a:lnTo>
                    <a:pt x="5859" y="10229"/>
                  </a:lnTo>
                  <a:lnTo>
                    <a:pt x="6436" y="10662"/>
                  </a:lnTo>
                  <a:lnTo>
                    <a:pt x="7060" y="10998"/>
                  </a:lnTo>
                  <a:lnTo>
                    <a:pt x="7732" y="11334"/>
                  </a:lnTo>
                  <a:lnTo>
                    <a:pt x="8453" y="11622"/>
                  </a:lnTo>
                  <a:lnTo>
                    <a:pt x="9173" y="11862"/>
                  </a:lnTo>
                  <a:lnTo>
                    <a:pt x="9989" y="12102"/>
                  </a:lnTo>
                  <a:lnTo>
                    <a:pt x="10806" y="12199"/>
                  </a:lnTo>
                  <a:lnTo>
                    <a:pt x="11622" y="12295"/>
                  </a:lnTo>
                  <a:lnTo>
                    <a:pt x="12535" y="12295"/>
                  </a:lnTo>
                  <a:lnTo>
                    <a:pt x="11958" y="8453"/>
                  </a:lnTo>
                  <a:lnTo>
                    <a:pt x="11814" y="8549"/>
                  </a:lnTo>
                  <a:lnTo>
                    <a:pt x="11622" y="8597"/>
                  </a:lnTo>
                  <a:lnTo>
                    <a:pt x="11382" y="8645"/>
                  </a:lnTo>
                  <a:lnTo>
                    <a:pt x="11046" y="8645"/>
                  </a:lnTo>
                  <a:lnTo>
                    <a:pt x="10614" y="8597"/>
                  </a:lnTo>
                  <a:lnTo>
                    <a:pt x="10133" y="8453"/>
                  </a:lnTo>
                  <a:lnTo>
                    <a:pt x="9557" y="8260"/>
                  </a:lnTo>
                  <a:lnTo>
                    <a:pt x="8933" y="7876"/>
                  </a:lnTo>
                  <a:lnTo>
                    <a:pt x="8164" y="7348"/>
                  </a:lnTo>
                  <a:lnTo>
                    <a:pt x="7348" y="6676"/>
                  </a:lnTo>
                  <a:lnTo>
                    <a:pt x="6436" y="5811"/>
                  </a:lnTo>
                  <a:lnTo>
                    <a:pt x="5475" y="4755"/>
                  </a:lnTo>
                  <a:lnTo>
                    <a:pt x="4370" y="3458"/>
                  </a:lnTo>
                  <a:lnTo>
                    <a:pt x="3218" y="1873"/>
                  </a:lnTo>
                  <a:lnTo>
                    <a:pt x="1921"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17"/>
            <p:cNvSpPr/>
            <p:nvPr/>
          </p:nvSpPr>
          <p:spPr>
            <a:xfrm>
              <a:off x="6434575" y="3839600"/>
              <a:ext cx="313375" cy="307375"/>
            </a:xfrm>
            <a:custGeom>
              <a:avLst/>
              <a:gdLst/>
              <a:ahLst/>
              <a:cxnLst/>
              <a:rect l="l" t="t" r="r" b="b"/>
              <a:pathLst>
                <a:path w="12535" h="12295" fill="none" extrusionOk="0">
                  <a:moveTo>
                    <a:pt x="11958" y="8453"/>
                  </a:moveTo>
                  <a:lnTo>
                    <a:pt x="11958" y="8453"/>
                  </a:lnTo>
                  <a:lnTo>
                    <a:pt x="11814" y="8549"/>
                  </a:lnTo>
                  <a:lnTo>
                    <a:pt x="11622" y="8597"/>
                  </a:lnTo>
                  <a:lnTo>
                    <a:pt x="11382" y="8645"/>
                  </a:lnTo>
                  <a:lnTo>
                    <a:pt x="11046" y="8645"/>
                  </a:lnTo>
                  <a:lnTo>
                    <a:pt x="10614" y="8597"/>
                  </a:lnTo>
                  <a:lnTo>
                    <a:pt x="10133" y="8453"/>
                  </a:lnTo>
                  <a:lnTo>
                    <a:pt x="9557" y="8260"/>
                  </a:lnTo>
                  <a:lnTo>
                    <a:pt x="8933" y="7876"/>
                  </a:lnTo>
                  <a:lnTo>
                    <a:pt x="8164" y="7348"/>
                  </a:lnTo>
                  <a:lnTo>
                    <a:pt x="7348" y="6676"/>
                  </a:lnTo>
                  <a:lnTo>
                    <a:pt x="6436" y="5811"/>
                  </a:lnTo>
                  <a:lnTo>
                    <a:pt x="5475" y="4755"/>
                  </a:lnTo>
                  <a:lnTo>
                    <a:pt x="4370" y="3458"/>
                  </a:lnTo>
                  <a:lnTo>
                    <a:pt x="3218" y="1873"/>
                  </a:lnTo>
                  <a:lnTo>
                    <a:pt x="1921" y="0"/>
                  </a:lnTo>
                  <a:lnTo>
                    <a:pt x="0" y="1153"/>
                  </a:lnTo>
                  <a:lnTo>
                    <a:pt x="0" y="1153"/>
                  </a:lnTo>
                  <a:lnTo>
                    <a:pt x="144" y="1633"/>
                  </a:lnTo>
                  <a:lnTo>
                    <a:pt x="336" y="2161"/>
                  </a:lnTo>
                  <a:lnTo>
                    <a:pt x="576" y="2882"/>
                  </a:lnTo>
                  <a:lnTo>
                    <a:pt x="961" y="3746"/>
                  </a:lnTo>
                  <a:lnTo>
                    <a:pt x="1393" y="4707"/>
                  </a:lnTo>
                  <a:lnTo>
                    <a:pt x="1921" y="5715"/>
                  </a:lnTo>
                  <a:lnTo>
                    <a:pt x="2593" y="6772"/>
                  </a:lnTo>
                  <a:lnTo>
                    <a:pt x="3362" y="7828"/>
                  </a:lnTo>
                  <a:lnTo>
                    <a:pt x="3794" y="8356"/>
                  </a:lnTo>
                  <a:lnTo>
                    <a:pt x="4274" y="8837"/>
                  </a:lnTo>
                  <a:lnTo>
                    <a:pt x="4755" y="9317"/>
                  </a:lnTo>
                  <a:lnTo>
                    <a:pt x="5283" y="9797"/>
                  </a:lnTo>
                  <a:lnTo>
                    <a:pt x="5859" y="10229"/>
                  </a:lnTo>
                  <a:lnTo>
                    <a:pt x="6436" y="10662"/>
                  </a:lnTo>
                  <a:lnTo>
                    <a:pt x="7060" y="10998"/>
                  </a:lnTo>
                  <a:lnTo>
                    <a:pt x="7732" y="11334"/>
                  </a:lnTo>
                  <a:lnTo>
                    <a:pt x="8453" y="11622"/>
                  </a:lnTo>
                  <a:lnTo>
                    <a:pt x="9173" y="11862"/>
                  </a:lnTo>
                  <a:lnTo>
                    <a:pt x="9989" y="12102"/>
                  </a:lnTo>
                  <a:lnTo>
                    <a:pt x="10806" y="12199"/>
                  </a:lnTo>
                  <a:lnTo>
                    <a:pt x="11622" y="12295"/>
                  </a:lnTo>
                  <a:lnTo>
                    <a:pt x="12535" y="12295"/>
                  </a:lnTo>
                  <a:lnTo>
                    <a:pt x="11958" y="845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17"/>
            <p:cNvSpPr/>
            <p:nvPr/>
          </p:nvSpPr>
          <p:spPr>
            <a:xfrm>
              <a:off x="6629075" y="4016075"/>
              <a:ext cx="18025" cy="13250"/>
            </a:xfrm>
            <a:custGeom>
              <a:avLst/>
              <a:gdLst/>
              <a:ahLst/>
              <a:cxnLst/>
              <a:rect l="l" t="t" r="r" b="b"/>
              <a:pathLst>
                <a:path w="721" h="530" extrusionOk="0">
                  <a:moveTo>
                    <a:pt x="0" y="1"/>
                  </a:moveTo>
                  <a:lnTo>
                    <a:pt x="0" y="1"/>
                  </a:lnTo>
                  <a:lnTo>
                    <a:pt x="0" y="1"/>
                  </a:lnTo>
                  <a:lnTo>
                    <a:pt x="721" y="529"/>
                  </a:lnTo>
                  <a:lnTo>
                    <a:pt x="721" y="529"/>
                  </a:lnTo>
                  <a:lnTo>
                    <a:pt x="721" y="529"/>
                  </a:lnTo>
                  <a:lnTo>
                    <a:pt x="0" y="1"/>
                  </a:lnTo>
                  <a:close/>
                </a:path>
              </a:pathLst>
            </a:custGeom>
            <a:solidFill>
              <a:srgbClr val="4B160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17"/>
            <p:cNvSpPr/>
            <p:nvPr/>
          </p:nvSpPr>
          <p:spPr>
            <a:xfrm>
              <a:off x="6629075" y="4016075"/>
              <a:ext cx="18025" cy="13250"/>
            </a:xfrm>
            <a:custGeom>
              <a:avLst/>
              <a:gdLst/>
              <a:ahLst/>
              <a:cxnLst/>
              <a:rect l="l" t="t" r="r" b="b"/>
              <a:pathLst>
                <a:path w="721" h="530" fill="none" extrusionOk="0">
                  <a:moveTo>
                    <a:pt x="0" y="1"/>
                  </a:moveTo>
                  <a:lnTo>
                    <a:pt x="0" y="1"/>
                  </a:lnTo>
                  <a:lnTo>
                    <a:pt x="0" y="1"/>
                  </a:lnTo>
                  <a:lnTo>
                    <a:pt x="721" y="529"/>
                  </a:lnTo>
                  <a:lnTo>
                    <a:pt x="721" y="529"/>
                  </a:lnTo>
                  <a:lnTo>
                    <a:pt x="721" y="529"/>
                  </a:lnTo>
                  <a:lnTo>
                    <a:pt x="0"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17"/>
            <p:cNvSpPr/>
            <p:nvPr/>
          </p:nvSpPr>
          <p:spPr>
            <a:xfrm>
              <a:off x="6605050" y="4016075"/>
              <a:ext cx="42050" cy="105700"/>
            </a:xfrm>
            <a:custGeom>
              <a:avLst/>
              <a:gdLst/>
              <a:ahLst/>
              <a:cxnLst/>
              <a:rect l="l" t="t" r="r" b="b"/>
              <a:pathLst>
                <a:path w="1682" h="4228" extrusionOk="0">
                  <a:moveTo>
                    <a:pt x="961" y="1"/>
                  </a:moveTo>
                  <a:lnTo>
                    <a:pt x="1" y="3795"/>
                  </a:lnTo>
                  <a:lnTo>
                    <a:pt x="769" y="4227"/>
                  </a:lnTo>
                  <a:lnTo>
                    <a:pt x="1682" y="529"/>
                  </a:lnTo>
                  <a:lnTo>
                    <a:pt x="961"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17"/>
            <p:cNvSpPr/>
            <p:nvPr/>
          </p:nvSpPr>
          <p:spPr>
            <a:xfrm>
              <a:off x="6605050" y="4016075"/>
              <a:ext cx="42050" cy="105700"/>
            </a:xfrm>
            <a:custGeom>
              <a:avLst/>
              <a:gdLst/>
              <a:ahLst/>
              <a:cxnLst/>
              <a:rect l="l" t="t" r="r" b="b"/>
              <a:pathLst>
                <a:path w="1682" h="4228" fill="none" extrusionOk="0">
                  <a:moveTo>
                    <a:pt x="961" y="1"/>
                  </a:moveTo>
                  <a:lnTo>
                    <a:pt x="1" y="3795"/>
                  </a:lnTo>
                  <a:lnTo>
                    <a:pt x="1" y="3795"/>
                  </a:lnTo>
                  <a:lnTo>
                    <a:pt x="769" y="4227"/>
                  </a:lnTo>
                  <a:lnTo>
                    <a:pt x="1682" y="529"/>
                  </a:lnTo>
                  <a:lnTo>
                    <a:pt x="1682" y="529"/>
                  </a:lnTo>
                  <a:lnTo>
                    <a:pt x="96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17"/>
            <p:cNvSpPr/>
            <p:nvPr/>
          </p:nvSpPr>
          <p:spPr>
            <a:xfrm>
              <a:off x="6617050" y="4019675"/>
              <a:ext cx="115300" cy="145300"/>
            </a:xfrm>
            <a:custGeom>
              <a:avLst/>
              <a:gdLst/>
              <a:ahLst/>
              <a:cxnLst/>
              <a:rect l="l" t="t" r="r" b="b"/>
              <a:pathLst>
                <a:path w="4612" h="5812" extrusionOk="0">
                  <a:moveTo>
                    <a:pt x="1298" y="1"/>
                  </a:moveTo>
                  <a:lnTo>
                    <a:pt x="1" y="5236"/>
                  </a:lnTo>
                  <a:lnTo>
                    <a:pt x="1730" y="5572"/>
                  </a:lnTo>
                  <a:lnTo>
                    <a:pt x="2979" y="5764"/>
                  </a:lnTo>
                  <a:lnTo>
                    <a:pt x="3411" y="5812"/>
                  </a:lnTo>
                  <a:lnTo>
                    <a:pt x="3651" y="5812"/>
                  </a:lnTo>
                  <a:lnTo>
                    <a:pt x="3747" y="5572"/>
                  </a:lnTo>
                  <a:lnTo>
                    <a:pt x="3891" y="4996"/>
                  </a:lnTo>
                  <a:lnTo>
                    <a:pt x="4179" y="3315"/>
                  </a:lnTo>
                  <a:lnTo>
                    <a:pt x="4611" y="913"/>
                  </a:lnTo>
                  <a:lnTo>
                    <a:pt x="4371" y="913"/>
                  </a:lnTo>
                  <a:lnTo>
                    <a:pt x="3795" y="769"/>
                  </a:lnTo>
                  <a:lnTo>
                    <a:pt x="2786" y="481"/>
                  </a:lnTo>
                  <a:lnTo>
                    <a:pt x="1298" y="1"/>
                  </a:lnTo>
                  <a:close/>
                </a:path>
              </a:pathLst>
            </a:custGeom>
            <a:solidFill>
              <a:srgbClr val="4D6D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17"/>
            <p:cNvSpPr/>
            <p:nvPr/>
          </p:nvSpPr>
          <p:spPr>
            <a:xfrm>
              <a:off x="6617050" y="4019675"/>
              <a:ext cx="115300" cy="145300"/>
            </a:xfrm>
            <a:custGeom>
              <a:avLst/>
              <a:gdLst/>
              <a:ahLst/>
              <a:cxnLst/>
              <a:rect l="l" t="t" r="r" b="b"/>
              <a:pathLst>
                <a:path w="4612" h="5812" fill="none" extrusionOk="0">
                  <a:moveTo>
                    <a:pt x="4611" y="913"/>
                  </a:moveTo>
                  <a:lnTo>
                    <a:pt x="4611" y="913"/>
                  </a:lnTo>
                  <a:lnTo>
                    <a:pt x="4371" y="913"/>
                  </a:lnTo>
                  <a:lnTo>
                    <a:pt x="3795" y="769"/>
                  </a:lnTo>
                  <a:lnTo>
                    <a:pt x="2786" y="481"/>
                  </a:lnTo>
                  <a:lnTo>
                    <a:pt x="1298" y="1"/>
                  </a:lnTo>
                  <a:lnTo>
                    <a:pt x="1" y="5236"/>
                  </a:lnTo>
                  <a:lnTo>
                    <a:pt x="1" y="5236"/>
                  </a:lnTo>
                  <a:lnTo>
                    <a:pt x="1730" y="5572"/>
                  </a:lnTo>
                  <a:lnTo>
                    <a:pt x="2979" y="5764"/>
                  </a:lnTo>
                  <a:lnTo>
                    <a:pt x="3411" y="5812"/>
                  </a:lnTo>
                  <a:lnTo>
                    <a:pt x="3651" y="5812"/>
                  </a:lnTo>
                  <a:lnTo>
                    <a:pt x="3651" y="5812"/>
                  </a:lnTo>
                  <a:lnTo>
                    <a:pt x="3747" y="5572"/>
                  </a:lnTo>
                  <a:lnTo>
                    <a:pt x="3891" y="4996"/>
                  </a:lnTo>
                  <a:lnTo>
                    <a:pt x="4179" y="3315"/>
                  </a:lnTo>
                  <a:lnTo>
                    <a:pt x="4611" y="91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17"/>
            <p:cNvSpPr/>
            <p:nvPr/>
          </p:nvSpPr>
          <p:spPr>
            <a:xfrm>
              <a:off x="6381750" y="3748350"/>
              <a:ext cx="129675" cy="142900"/>
            </a:xfrm>
            <a:custGeom>
              <a:avLst/>
              <a:gdLst/>
              <a:ahLst/>
              <a:cxnLst/>
              <a:rect l="l" t="t" r="r" b="b"/>
              <a:pathLst>
                <a:path w="5187" h="5716" extrusionOk="0">
                  <a:moveTo>
                    <a:pt x="2882" y="0"/>
                  </a:moveTo>
                  <a:lnTo>
                    <a:pt x="2833" y="48"/>
                  </a:lnTo>
                  <a:lnTo>
                    <a:pt x="2737" y="192"/>
                  </a:lnTo>
                  <a:lnTo>
                    <a:pt x="2737" y="480"/>
                  </a:lnTo>
                  <a:lnTo>
                    <a:pt x="2785" y="1153"/>
                  </a:lnTo>
                  <a:lnTo>
                    <a:pt x="2930" y="1777"/>
                  </a:lnTo>
                  <a:lnTo>
                    <a:pt x="3026" y="2209"/>
                  </a:lnTo>
                  <a:lnTo>
                    <a:pt x="2737" y="1729"/>
                  </a:lnTo>
                  <a:lnTo>
                    <a:pt x="2257" y="1009"/>
                  </a:lnTo>
                  <a:lnTo>
                    <a:pt x="2017" y="673"/>
                  </a:lnTo>
                  <a:lnTo>
                    <a:pt x="1777" y="432"/>
                  </a:lnTo>
                  <a:lnTo>
                    <a:pt x="1585" y="288"/>
                  </a:lnTo>
                  <a:lnTo>
                    <a:pt x="1537" y="288"/>
                  </a:lnTo>
                  <a:lnTo>
                    <a:pt x="1441" y="336"/>
                  </a:lnTo>
                  <a:lnTo>
                    <a:pt x="1393" y="432"/>
                  </a:lnTo>
                  <a:lnTo>
                    <a:pt x="1393" y="576"/>
                  </a:lnTo>
                  <a:lnTo>
                    <a:pt x="1393" y="865"/>
                  </a:lnTo>
                  <a:lnTo>
                    <a:pt x="1489" y="1249"/>
                  </a:lnTo>
                  <a:lnTo>
                    <a:pt x="1633" y="1633"/>
                  </a:lnTo>
                  <a:lnTo>
                    <a:pt x="1873" y="2305"/>
                  </a:lnTo>
                  <a:lnTo>
                    <a:pt x="2017" y="2642"/>
                  </a:lnTo>
                  <a:lnTo>
                    <a:pt x="1825" y="2353"/>
                  </a:lnTo>
                  <a:lnTo>
                    <a:pt x="1345" y="1825"/>
                  </a:lnTo>
                  <a:lnTo>
                    <a:pt x="1105" y="1537"/>
                  </a:lnTo>
                  <a:lnTo>
                    <a:pt x="864" y="1345"/>
                  </a:lnTo>
                  <a:lnTo>
                    <a:pt x="672" y="1201"/>
                  </a:lnTo>
                  <a:lnTo>
                    <a:pt x="576" y="1201"/>
                  </a:lnTo>
                  <a:lnTo>
                    <a:pt x="528" y="1249"/>
                  </a:lnTo>
                  <a:lnTo>
                    <a:pt x="528" y="1441"/>
                  </a:lnTo>
                  <a:lnTo>
                    <a:pt x="576" y="1681"/>
                  </a:lnTo>
                  <a:lnTo>
                    <a:pt x="720" y="1921"/>
                  </a:lnTo>
                  <a:lnTo>
                    <a:pt x="864" y="2209"/>
                  </a:lnTo>
                  <a:lnTo>
                    <a:pt x="1249" y="2738"/>
                  </a:lnTo>
                  <a:lnTo>
                    <a:pt x="1441" y="3026"/>
                  </a:lnTo>
                  <a:lnTo>
                    <a:pt x="1441" y="3026"/>
                  </a:lnTo>
                  <a:lnTo>
                    <a:pt x="1201" y="2882"/>
                  </a:lnTo>
                  <a:lnTo>
                    <a:pt x="720" y="2594"/>
                  </a:lnTo>
                  <a:lnTo>
                    <a:pt x="480" y="2498"/>
                  </a:lnTo>
                  <a:lnTo>
                    <a:pt x="288" y="2401"/>
                  </a:lnTo>
                  <a:lnTo>
                    <a:pt x="96" y="2401"/>
                  </a:lnTo>
                  <a:lnTo>
                    <a:pt x="48" y="2449"/>
                  </a:lnTo>
                  <a:lnTo>
                    <a:pt x="0" y="2449"/>
                  </a:lnTo>
                  <a:lnTo>
                    <a:pt x="0" y="2546"/>
                  </a:lnTo>
                  <a:lnTo>
                    <a:pt x="48" y="2690"/>
                  </a:lnTo>
                  <a:lnTo>
                    <a:pt x="336" y="3026"/>
                  </a:lnTo>
                  <a:lnTo>
                    <a:pt x="672" y="3410"/>
                  </a:lnTo>
                  <a:lnTo>
                    <a:pt x="1105" y="3794"/>
                  </a:lnTo>
                  <a:lnTo>
                    <a:pt x="1057" y="4034"/>
                  </a:lnTo>
                  <a:lnTo>
                    <a:pt x="1057" y="4274"/>
                  </a:lnTo>
                  <a:lnTo>
                    <a:pt x="1105" y="4515"/>
                  </a:lnTo>
                  <a:lnTo>
                    <a:pt x="1201" y="4755"/>
                  </a:lnTo>
                  <a:lnTo>
                    <a:pt x="1345" y="5043"/>
                  </a:lnTo>
                  <a:lnTo>
                    <a:pt x="1585" y="5283"/>
                  </a:lnTo>
                  <a:lnTo>
                    <a:pt x="1825" y="5475"/>
                  </a:lnTo>
                  <a:lnTo>
                    <a:pt x="2113" y="5619"/>
                  </a:lnTo>
                  <a:lnTo>
                    <a:pt x="2401" y="5667"/>
                  </a:lnTo>
                  <a:lnTo>
                    <a:pt x="2689" y="5715"/>
                  </a:lnTo>
                  <a:lnTo>
                    <a:pt x="3026" y="5667"/>
                  </a:lnTo>
                  <a:lnTo>
                    <a:pt x="3314" y="5571"/>
                  </a:lnTo>
                  <a:lnTo>
                    <a:pt x="4034" y="5235"/>
                  </a:lnTo>
                  <a:lnTo>
                    <a:pt x="4322" y="5091"/>
                  </a:lnTo>
                  <a:lnTo>
                    <a:pt x="4514" y="4947"/>
                  </a:lnTo>
                  <a:lnTo>
                    <a:pt x="4706" y="4707"/>
                  </a:lnTo>
                  <a:lnTo>
                    <a:pt x="4851" y="4515"/>
                  </a:lnTo>
                  <a:lnTo>
                    <a:pt x="4947" y="4226"/>
                  </a:lnTo>
                  <a:lnTo>
                    <a:pt x="4995" y="3986"/>
                  </a:lnTo>
                  <a:lnTo>
                    <a:pt x="4995" y="3698"/>
                  </a:lnTo>
                  <a:lnTo>
                    <a:pt x="4995" y="3410"/>
                  </a:lnTo>
                  <a:lnTo>
                    <a:pt x="5091" y="2930"/>
                  </a:lnTo>
                  <a:lnTo>
                    <a:pt x="5187" y="2257"/>
                  </a:lnTo>
                  <a:lnTo>
                    <a:pt x="5187" y="1921"/>
                  </a:lnTo>
                  <a:lnTo>
                    <a:pt x="5139" y="1633"/>
                  </a:lnTo>
                  <a:lnTo>
                    <a:pt x="5043" y="1489"/>
                  </a:lnTo>
                  <a:lnTo>
                    <a:pt x="4995" y="1441"/>
                  </a:lnTo>
                  <a:lnTo>
                    <a:pt x="4899" y="1393"/>
                  </a:lnTo>
                  <a:lnTo>
                    <a:pt x="4755" y="1393"/>
                  </a:lnTo>
                  <a:lnTo>
                    <a:pt x="4658" y="1489"/>
                  </a:lnTo>
                  <a:lnTo>
                    <a:pt x="4562" y="1585"/>
                  </a:lnTo>
                  <a:lnTo>
                    <a:pt x="4514" y="1729"/>
                  </a:lnTo>
                  <a:lnTo>
                    <a:pt x="4370" y="2065"/>
                  </a:lnTo>
                  <a:lnTo>
                    <a:pt x="4274" y="2401"/>
                  </a:lnTo>
                  <a:lnTo>
                    <a:pt x="4082" y="2305"/>
                  </a:lnTo>
                  <a:lnTo>
                    <a:pt x="3890" y="2209"/>
                  </a:lnTo>
                  <a:lnTo>
                    <a:pt x="3650" y="1585"/>
                  </a:lnTo>
                  <a:lnTo>
                    <a:pt x="3362" y="817"/>
                  </a:lnTo>
                  <a:lnTo>
                    <a:pt x="3218" y="432"/>
                  </a:lnTo>
                  <a:lnTo>
                    <a:pt x="3074" y="192"/>
                  </a:lnTo>
                  <a:lnTo>
                    <a:pt x="2930" y="48"/>
                  </a:lnTo>
                  <a:lnTo>
                    <a:pt x="2882"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17"/>
            <p:cNvSpPr/>
            <p:nvPr/>
          </p:nvSpPr>
          <p:spPr>
            <a:xfrm>
              <a:off x="6651875" y="4037700"/>
              <a:ext cx="272575" cy="300175"/>
            </a:xfrm>
            <a:custGeom>
              <a:avLst/>
              <a:gdLst/>
              <a:ahLst/>
              <a:cxnLst/>
              <a:rect l="l" t="t" r="r" b="b"/>
              <a:pathLst>
                <a:path w="10903" h="12007" extrusionOk="0">
                  <a:moveTo>
                    <a:pt x="4563" y="0"/>
                  </a:moveTo>
                  <a:lnTo>
                    <a:pt x="4131" y="96"/>
                  </a:lnTo>
                  <a:lnTo>
                    <a:pt x="3795" y="192"/>
                  </a:lnTo>
                  <a:lnTo>
                    <a:pt x="3459" y="288"/>
                  </a:lnTo>
                  <a:lnTo>
                    <a:pt x="3218" y="432"/>
                  </a:lnTo>
                  <a:lnTo>
                    <a:pt x="2978" y="577"/>
                  </a:lnTo>
                  <a:lnTo>
                    <a:pt x="2786" y="817"/>
                  </a:lnTo>
                  <a:lnTo>
                    <a:pt x="2594" y="1057"/>
                  </a:lnTo>
                  <a:lnTo>
                    <a:pt x="2210" y="1681"/>
                  </a:lnTo>
                  <a:lnTo>
                    <a:pt x="1826" y="2402"/>
                  </a:lnTo>
                  <a:lnTo>
                    <a:pt x="1537" y="3170"/>
                  </a:lnTo>
                  <a:lnTo>
                    <a:pt x="1249" y="4034"/>
                  </a:lnTo>
                  <a:lnTo>
                    <a:pt x="1009" y="4947"/>
                  </a:lnTo>
                  <a:lnTo>
                    <a:pt x="769" y="5859"/>
                  </a:lnTo>
                  <a:lnTo>
                    <a:pt x="433" y="7636"/>
                  </a:lnTo>
                  <a:lnTo>
                    <a:pt x="193" y="9125"/>
                  </a:lnTo>
                  <a:lnTo>
                    <a:pt x="1" y="10566"/>
                  </a:lnTo>
                  <a:lnTo>
                    <a:pt x="1153" y="10950"/>
                  </a:lnTo>
                  <a:lnTo>
                    <a:pt x="2402" y="11286"/>
                  </a:lnTo>
                  <a:lnTo>
                    <a:pt x="3747" y="11622"/>
                  </a:lnTo>
                  <a:lnTo>
                    <a:pt x="5139" y="11814"/>
                  </a:lnTo>
                  <a:lnTo>
                    <a:pt x="6580" y="11959"/>
                  </a:lnTo>
                  <a:lnTo>
                    <a:pt x="7301" y="12007"/>
                  </a:lnTo>
                  <a:lnTo>
                    <a:pt x="8741" y="12007"/>
                  </a:lnTo>
                  <a:lnTo>
                    <a:pt x="9462" y="11911"/>
                  </a:lnTo>
                  <a:lnTo>
                    <a:pt x="10182" y="11814"/>
                  </a:lnTo>
                  <a:lnTo>
                    <a:pt x="10902" y="11718"/>
                  </a:lnTo>
                  <a:lnTo>
                    <a:pt x="10806" y="10230"/>
                  </a:lnTo>
                  <a:lnTo>
                    <a:pt x="10518" y="6964"/>
                  </a:lnTo>
                  <a:lnTo>
                    <a:pt x="10326" y="5139"/>
                  </a:lnTo>
                  <a:lnTo>
                    <a:pt x="10086" y="3458"/>
                  </a:lnTo>
                  <a:lnTo>
                    <a:pt x="9942" y="2690"/>
                  </a:lnTo>
                  <a:lnTo>
                    <a:pt x="9798" y="2065"/>
                  </a:lnTo>
                  <a:lnTo>
                    <a:pt x="9654" y="1585"/>
                  </a:lnTo>
                  <a:lnTo>
                    <a:pt x="9462" y="1249"/>
                  </a:lnTo>
                  <a:lnTo>
                    <a:pt x="9318" y="1057"/>
                  </a:lnTo>
                  <a:lnTo>
                    <a:pt x="9077" y="865"/>
                  </a:lnTo>
                  <a:lnTo>
                    <a:pt x="8789" y="721"/>
                  </a:lnTo>
                  <a:lnTo>
                    <a:pt x="8453" y="577"/>
                  </a:lnTo>
                  <a:lnTo>
                    <a:pt x="7685" y="288"/>
                  </a:lnTo>
                  <a:lnTo>
                    <a:pt x="6820" y="96"/>
                  </a:lnTo>
                  <a:lnTo>
                    <a:pt x="5908" y="0"/>
                  </a:lnTo>
                  <a:close/>
                </a:path>
              </a:pathLst>
            </a:custGeom>
            <a:solidFill>
              <a:srgbClr val="4D6D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17"/>
            <p:cNvSpPr/>
            <p:nvPr/>
          </p:nvSpPr>
          <p:spPr>
            <a:xfrm>
              <a:off x="6651875" y="4037700"/>
              <a:ext cx="272575" cy="300175"/>
            </a:xfrm>
            <a:custGeom>
              <a:avLst/>
              <a:gdLst/>
              <a:ahLst/>
              <a:cxnLst/>
              <a:rect l="l" t="t" r="r" b="b"/>
              <a:pathLst>
                <a:path w="10903" h="12007" fill="none" extrusionOk="0">
                  <a:moveTo>
                    <a:pt x="1" y="10566"/>
                  </a:moveTo>
                  <a:lnTo>
                    <a:pt x="1" y="10566"/>
                  </a:lnTo>
                  <a:lnTo>
                    <a:pt x="1153" y="10950"/>
                  </a:lnTo>
                  <a:lnTo>
                    <a:pt x="2402" y="11286"/>
                  </a:lnTo>
                  <a:lnTo>
                    <a:pt x="3747" y="11622"/>
                  </a:lnTo>
                  <a:lnTo>
                    <a:pt x="5139" y="11814"/>
                  </a:lnTo>
                  <a:lnTo>
                    <a:pt x="6580" y="11959"/>
                  </a:lnTo>
                  <a:lnTo>
                    <a:pt x="7301" y="12007"/>
                  </a:lnTo>
                  <a:lnTo>
                    <a:pt x="8021" y="12007"/>
                  </a:lnTo>
                  <a:lnTo>
                    <a:pt x="8741" y="12007"/>
                  </a:lnTo>
                  <a:lnTo>
                    <a:pt x="9462" y="11911"/>
                  </a:lnTo>
                  <a:lnTo>
                    <a:pt x="10182" y="11814"/>
                  </a:lnTo>
                  <a:lnTo>
                    <a:pt x="10902" y="11718"/>
                  </a:lnTo>
                  <a:lnTo>
                    <a:pt x="10902" y="11718"/>
                  </a:lnTo>
                  <a:lnTo>
                    <a:pt x="10806" y="10230"/>
                  </a:lnTo>
                  <a:lnTo>
                    <a:pt x="10518" y="6964"/>
                  </a:lnTo>
                  <a:lnTo>
                    <a:pt x="10326" y="5139"/>
                  </a:lnTo>
                  <a:lnTo>
                    <a:pt x="10086" y="3458"/>
                  </a:lnTo>
                  <a:lnTo>
                    <a:pt x="9942" y="2690"/>
                  </a:lnTo>
                  <a:lnTo>
                    <a:pt x="9798" y="2065"/>
                  </a:lnTo>
                  <a:lnTo>
                    <a:pt x="9654" y="1585"/>
                  </a:lnTo>
                  <a:lnTo>
                    <a:pt x="9462" y="1249"/>
                  </a:lnTo>
                  <a:lnTo>
                    <a:pt x="9462" y="1249"/>
                  </a:lnTo>
                  <a:lnTo>
                    <a:pt x="9318" y="1057"/>
                  </a:lnTo>
                  <a:lnTo>
                    <a:pt x="9077" y="865"/>
                  </a:lnTo>
                  <a:lnTo>
                    <a:pt x="8789" y="721"/>
                  </a:lnTo>
                  <a:lnTo>
                    <a:pt x="8453" y="577"/>
                  </a:lnTo>
                  <a:lnTo>
                    <a:pt x="7685" y="288"/>
                  </a:lnTo>
                  <a:lnTo>
                    <a:pt x="6820" y="96"/>
                  </a:lnTo>
                  <a:lnTo>
                    <a:pt x="5908" y="0"/>
                  </a:lnTo>
                  <a:lnTo>
                    <a:pt x="4995" y="0"/>
                  </a:lnTo>
                  <a:lnTo>
                    <a:pt x="4563" y="0"/>
                  </a:lnTo>
                  <a:lnTo>
                    <a:pt x="4131" y="96"/>
                  </a:lnTo>
                  <a:lnTo>
                    <a:pt x="3795" y="192"/>
                  </a:lnTo>
                  <a:lnTo>
                    <a:pt x="3459" y="288"/>
                  </a:lnTo>
                  <a:lnTo>
                    <a:pt x="3459" y="288"/>
                  </a:lnTo>
                  <a:lnTo>
                    <a:pt x="3218" y="432"/>
                  </a:lnTo>
                  <a:lnTo>
                    <a:pt x="2978" y="577"/>
                  </a:lnTo>
                  <a:lnTo>
                    <a:pt x="2786" y="817"/>
                  </a:lnTo>
                  <a:lnTo>
                    <a:pt x="2594" y="1057"/>
                  </a:lnTo>
                  <a:lnTo>
                    <a:pt x="2210" y="1681"/>
                  </a:lnTo>
                  <a:lnTo>
                    <a:pt x="1826" y="2402"/>
                  </a:lnTo>
                  <a:lnTo>
                    <a:pt x="1537" y="3170"/>
                  </a:lnTo>
                  <a:lnTo>
                    <a:pt x="1249" y="4034"/>
                  </a:lnTo>
                  <a:lnTo>
                    <a:pt x="1009" y="4947"/>
                  </a:lnTo>
                  <a:lnTo>
                    <a:pt x="769" y="5859"/>
                  </a:lnTo>
                  <a:lnTo>
                    <a:pt x="433" y="7636"/>
                  </a:lnTo>
                  <a:lnTo>
                    <a:pt x="193" y="9125"/>
                  </a:lnTo>
                  <a:lnTo>
                    <a:pt x="1" y="10566"/>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17"/>
            <p:cNvSpPr/>
            <p:nvPr/>
          </p:nvSpPr>
          <p:spPr>
            <a:xfrm>
              <a:off x="6761125" y="4037700"/>
              <a:ext cx="103300" cy="58850"/>
            </a:xfrm>
            <a:custGeom>
              <a:avLst/>
              <a:gdLst/>
              <a:ahLst/>
              <a:cxnLst/>
              <a:rect l="l" t="t" r="r" b="b"/>
              <a:pathLst>
                <a:path w="4132" h="2354" extrusionOk="0">
                  <a:moveTo>
                    <a:pt x="673" y="0"/>
                  </a:moveTo>
                  <a:lnTo>
                    <a:pt x="193" y="48"/>
                  </a:lnTo>
                  <a:lnTo>
                    <a:pt x="49" y="240"/>
                  </a:lnTo>
                  <a:lnTo>
                    <a:pt x="1" y="481"/>
                  </a:lnTo>
                  <a:lnTo>
                    <a:pt x="1" y="769"/>
                  </a:lnTo>
                  <a:lnTo>
                    <a:pt x="49" y="1057"/>
                  </a:lnTo>
                  <a:lnTo>
                    <a:pt x="193" y="1345"/>
                  </a:lnTo>
                  <a:lnTo>
                    <a:pt x="433" y="1633"/>
                  </a:lnTo>
                  <a:lnTo>
                    <a:pt x="721" y="1873"/>
                  </a:lnTo>
                  <a:lnTo>
                    <a:pt x="1010" y="2065"/>
                  </a:lnTo>
                  <a:lnTo>
                    <a:pt x="1394" y="2209"/>
                  </a:lnTo>
                  <a:lnTo>
                    <a:pt x="1826" y="2305"/>
                  </a:lnTo>
                  <a:lnTo>
                    <a:pt x="2210" y="2353"/>
                  </a:lnTo>
                  <a:lnTo>
                    <a:pt x="2642" y="2305"/>
                  </a:lnTo>
                  <a:lnTo>
                    <a:pt x="2979" y="2257"/>
                  </a:lnTo>
                  <a:lnTo>
                    <a:pt x="3315" y="2113"/>
                  </a:lnTo>
                  <a:lnTo>
                    <a:pt x="3603" y="1921"/>
                  </a:lnTo>
                  <a:lnTo>
                    <a:pt x="3843" y="1681"/>
                  </a:lnTo>
                  <a:lnTo>
                    <a:pt x="4035" y="1441"/>
                  </a:lnTo>
                  <a:lnTo>
                    <a:pt x="4131" y="1153"/>
                  </a:lnTo>
                  <a:lnTo>
                    <a:pt x="4131" y="865"/>
                  </a:lnTo>
                  <a:lnTo>
                    <a:pt x="4035" y="529"/>
                  </a:lnTo>
                  <a:lnTo>
                    <a:pt x="3651" y="384"/>
                  </a:lnTo>
                  <a:lnTo>
                    <a:pt x="3171" y="288"/>
                  </a:lnTo>
                  <a:lnTo>
                    <a:pt x="2162" y="96"/>
                  </a:lnTo>
                  <a:lnTo>
                    <a:pt x="1154"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17"/>
            <p:cNvSpPr/>
            <p:nvPr/>
          </p:nvSpPr>
          <p:spPr>
            <a:xfrm>
              <a:off x="6761125" y="4037700"/>
              <a:ext cx="103300" cy="58850"/>
            </a:xfrm>
            <a:custGeom>
              <a:avLst/>
              <a:gdLst/>
              <a:ahLst/>
              <a:cxnLst/>
              <a:rect l="l" t="t" r="r" b="b"/>
              <a:pathLst>
                <a:path w="4132" h="2354" fill="none" extrusionOk="0">
                  <a:moveTo>
                    <a:pt x="4131" y="1153"/>
                  </a:moveTo>
                  <a:lnTo>
                    <a:pt x="4131" y="1153"/>
                  </a:lnTo>
                  <a:lnTo>
                    <a:pt x="4131" y="865"/>
                  </a:lnTo>
                  <a:lnTo>
                    <a:pt x="4035" y="529"/>
                  </a:lnTo>
                  <a:lnTo>
                    <a:pt x="4035" y="529"/>
                  </a:lnTo>
                  <a:lnTo>
                    <a:pt x="3651" y="384"/>
                  </a:lnTo>
                  <a:lnTo>
                    <a:pt x="3171" y="288"/>
                  </a:lnTo>
                  <a:lnTo>
                    <a:pt x="2162" y="96"/>
                  </a:lnTo>
                  <a:lnTo>
                    <a:pt x="1154" y="0"/>
                  </a:lnTo>
                  <a:lnTo>
                    <a:pt x="673" y="0"/>
                  </a:lnTo>
                  <a:lnTo>
                    <a:pt x="193" y="48"/>
                  </a:lnTo>
                  <a:lnTo>
                    <a:pt x="193" y="48"/>
                  </a:lnTo>
                  <a:lnTo>
                    <a:pt x="49" y="240"/>
                  </a:lnTo>
                  <a:lnTo>
                    <a:pt x="1" y="481"/>
                  </a:lnTo>
                  <a:lnTo>
                    <a:pt x="1" y="481"/>
                  </a:lnTo>
                  <a:lnTo>
                    <a:pt x="1" y="769"/>
                  </a:lnTo>
                  <a:lnTo>
                    <a:pt x="49" y="1057"/>
                  </a:lnTo>
                  <a:lnTo>
                    <a:pt x="193" y="1345"/>
                  </a:lnTo>
                  <a:lnTo>
                    <a:pt x="433" y="1633"/>
                  </a:lnTo>
                  <a:lnTo>
                    <a:pt x="721" y="1873"/>
                  </a:lnTo>
                  <a:lnTo>
                    <a:pt x="1010" y="2065"/>
                  </a:lnTo>
                  <a:lnTo>
                    <a:pt x="1394" y="2209"/>
                  </a:lnTo>
                  <a:lnTo>
                    <a:pt x="1826" y="2305"/>
                  </a:lnTo>
                  <a:lnTo>
                    <a:pt x="1826" y="2305"/>
                  </a:lnTo>
                  <a:lnTo>
                    <a:pt x="2210" y="2353"/>
                  </a:lnTo>
                  <a:lnTo>
                    <a:pt x="2642" y="2305"/>
                  </a:lnTo>
                  <a:lnTo>
                    <a:pt x="2979" y="2257"/>
                  </a:lnTo>
                  <a:lnTo>
                    <a:pt x="3315" y="2113"/>
                  </a:lnTo>
                  <a:lnTo>
                    <a:pt x="3603" y="1921"/>
                  </a:lnTo>
                  <a:lnTo>
                    <a:pt x="3843" y="1681"/>
                  </a:lnTo>
                  <a:lnTo>
                    <a:pt x="4035" y="1441"/>
                  </a:lnTo>
                  <a:lnTo>
                    <a:pt x="4131" y="115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17"/>
            <p:cNvSpPr/>
            <p:nvPr/>
          </p:nvSpPr>
          <p:spPr>
            <a:xfrm>
              <a:off x="6792350" y="4023275"/>
              <a:ext cx="38450" cy="44450"/>
            </a:xfrm>
            <a:custGeom>
              <a:avLst/>
              <a:gdLst/>
              <a:ahLst/>
              <a:cxnLst/>
              <a:rect l="l" t="t" r="r" b="b"/>
              <a:pathLst>
                <a:path w="1538" h="1778" extrusionOk="0">
                  <a:moveTo>
                    <a:pt x="193" y="1"/>
                  </a:moveTo>
                  <a:lnTo>
                    <a:pt x="1" y="1442"/>
                  </a:lnTo>
                  <a:lnTo>
                    <a:pt x="1489" y="1778"/>
                  </a:lnTo>
                  <a:lnTo>
                    <a:pt x="1537" y="145"/>
                  </a:lnTo>
                  <a:lnTo>
                    <a:pt x="193"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17"/>
            <p:cNvSpPr/>
            <p:nvPr/>
          </p:nvSpPr>
          <p:spPr>
            <a:xfrm>
              <a:off x="6792350" y="4023275"/>
              <a:ext cx="38450" cy="44450"/>
            </a:xfrm>
            <a:custGeom>
              <a:avLst/>
              <a:gdLst/>
              <a:ahLst/>
              <a:cxnLst/>
              <a:rect l="l" t="t" r="r" b="b"/>
              <a:pathLst>
                <a:path w="1538" h="1778" fill="none" extrusionOk="0">
                  <a:moveTo>
                    <a:pt x="193" y="1"/>
                  </a:moveTo>
                  <a:lnTo>
                    <a:pt x="1" y="1442"/>
                  </a:lnTo>
                  <a:lnTo>
                    <a:pt x="1489" y="1778"/>
                  </a:lnTo>
                  <a:lnTo>
                    <a:pt x="1537" y="145"/>
                  </a:lnTo>
                  <a:lnTo>
                    <a:pt x="19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17"/>
            <p:cNvSpPr/>
            <p:nvPr/>
          </p:nvSpPr>
          <p:spPr>
            <a:xfrm>
              <a:off x="6792350" y="4043700"/>
              <a:ext cx="38450" cy="24025"/>
            </a:xfrm>
            <a:custGeom>
              <a:avLst/>
              <a:gdLst/>
              <a:ahLst/>
              <a:cxnLst/>
              <a:rect l="l" t="t" r="r" b="b"/>
              <a:pathLst>
                <a:path w="1538" h="961" extrusionOk="0">
                  <a:moveTo>
                    <a:pt x="97" y="0"/>
                  </a:moveTo>
                  <a:lnTo>
                    <a:pt x="1" y="625"/>
                  </a:lnTo>
                  <a:lnTo>
                    <a:pt x="1489" y="961"/>
                  </a:lnTo>
                  <a:lnTo>
                    <a:pt x="1537" y="289"/>
                  </a:lnTo>
                  <a:lnTo>
                    <a:pt x="817" y="192"/>
                  </a:lnTo>
                  <a:lnTo>
                    <a:pt x="9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17"/>
            <p:cNvSpPr/>
            <p:nvPr/>
          </p:nvSpPr>
          <p:spPr>
            <a:xfrm>
              <a:off x="6792350" y="4043700"/>
              <a:ext cx="38450" cy="24025"/>
            </a:xfrm>
            <a:custGeom>
              <a:avLst/>
              <a:gdLst/>
              <a:ahLst/>
              <a:cxnLst/>
              <a:rect l="l" t="t" r="r" b="b"/>
              <a:pathLst>
                <a:path w="1538" h="961" fill="none" extrusionOk="0">
                  <a:moveTo>
                    <a:pt x="97" y="0"/>
                  </a:moveTo>
                  <a:lnTo>
                    <a:pt x="1" y="625"/>
                  </a:lnTo>
                  <a:lnTo>
                    <a:pt x="1489" y="961"/>
                  </a:lnTo>
                  <a:lnTo>
                    <a:pt x="1537" y="289"/>
                  </a:lnTo>
                  <a:lnTo>
                    <a:pt x="1537" y="289"/>
                  </a:lnTo>
                  <a:lnTo>
                    <a:pt x="817" y="192"/>
                  </a:lnTo>
                  <a:lnTo>
                    <a:pt x="9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17"/>
            <p:cNvSpPr/>
            <p:nvPr/>
          </p:nvSpPr>
          <p:spPr>
            <a:xfrm>
              <a:off x="6561825" y="3714725"/>
              <a:ext cx="134500" cy="144100"/>
            </a:xfrm>
            <a:custGeom>
              <a:avLst/>
              <a:gdLst/>
              <a:ahLst/>
              <a:cxnLst/>
              <a:rect l="l" t="t" r="r" b="b"/>
              <a:pathLst>
                <a:path w="5380" h="5764" extrusionOk="0">
                  <a:moveTo>
                    <a:pt x="2642" y="0"/>
                  </a:moveTo>
                  <a:lnTo>
                    <a:pt x="2114" y="97"/>
                  </a:lnTo>
                  <a:lnTo>
                    <a:pt x="1634" y="289"/>
                  </a:lnTo>
                  <a:lnTo>
                    <a:pt x="1201" y="577"/>
                  </a:lnTo>
                  <a:lnTo>
                    <a:pt x="769" y="961"/>
                  </a:lnTo>
                  <a:lnTo>
                    <a:pt x="433" y="1393"/>
                  </a:lnTo>
                  <a:lnTo>
                    <a:pt x="193" y="1921"/>
                  </a:lnTo>
                  <a:lnTo>
                    <a:pt x="49" y="2498"/>
                  </a:lnTo>
                  <a:lnTo>
                    <a:pt x="1" y="3074"/>
                  </a:lnTo>
                  <a:lnTo>
                    <a:pt x="49" y="3650"/>
                  </a:lnTo>
                  <a:lnTo>
                    <a:pt x="193" y="4131"/>
                  </a:lnTo>
                  <a:lnTo>
                    <a:pt x="481" y="4611"/>
                  </a:lnTo>
                  <a:lnTo>
                    <a:pt x="817" y="5043"/>
                  </a:lnTo>
                  <a:lnTo>
                    <a:pt x="1201" y="5379"/>
                  </a:lnTo>
                  <a:lnTo>
                    <a:pt x="1442" y="5475"/>
                  </a:lnTo>
                  <a:lnTo>
                    <a:pt x="1682" y="5619"/>
                  </a:lnTo>
                  <a:lnTo>
                    <a:pt x="1970" y="5667"/>
                  </a:lnTo>
                  <a:lnTo>
                    <a:pt x="2210" y="5715"/>
                  </a:lnTo>
                  <a:lnTo>
                    <a:pt x="2738" y="5764"/>
                  </a:lnTo>
                  <a:lnTo>
                    <a:pt x="3267" y="5667"/>
                  </a:lnTo>
                  <a:lnTo>
                    <a:pt x="3747" y="5475"/>
                  </a:lnTo>
                  <a:lnTo>
                    <a:pt x="4227" y="5187"/>
                  </a:lnTo>
                  <a:lnTo>
                    <a:pt x="4611" y="4803"/>
                  </a:lnTo>
                  <a:lnTo>
                    <a:pt x="4947" y="4323"/>
                  </a:lnTo>
                  <a:lnTo>
                    <a:pt x="5188" y="3794"/>
                  </a:lnTo>
                  <a:lnTo>
                    <a:pt x="5380" y="3218"/>
                  </a:lnTo>
                  <a:lnTo>
                    <a:pt x="5380" y="2642"/>
                  </a:lnTo>
                  <a:lnTo>
                    <a:pt x="5332" y="2114"/>
                  </a:lnTo>
                  <a:lnTo>
                    <a:pt x="5188" y="1585"/>
                  </a:lnTo>
                  <a:lnTo>
                    <a:pt x="4947" y="1105"/>
                  </a:lnTo>
                  <a:lnTo>
                    <a:pt x="4611" y="721"/>
                  </a:lnTo>
                  <a:lnTo>
                    <a:pt x="4179" y="385"/>
                  </a:lnTo>
                  <a:lnTo>
                    <a:pt x="3939" y="241"/>
                  </a:lnTo>
                  <a:lnTo>
                    <a:pt x="3699" y="145"/>
                  </a:lnTo>
                  <a:lnTo>
                    <a:pt x="3459" y="49"/>
                  </a:lnTo>
                  <a:lnTo>
                    <a:pt x="3170"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17"/>
            <p:cNvSpPr/>
            <p:nvPr/>
          </p:nvSpPr>
          <p:spPr>
            <a:xfrm>
              <a:off x="6561825" y="3714725"/>
              <a:ext cx="134500" cy="144100"/>
            </a:xfrm>
            <a:custGeom>
              <a:avLst/>
              <a:gdLst/>
              <a:ahLst/>
              <a:cxnLst/>
              <a:rect l="l" t="t" r="r" b="b"/>
              <a:pathLst>
                <a:path w="5380" h="5764" fill="none" extrusionOk="0">
                  <a:moveTo>
                    <a:pt x="193" y="1921"/>
                  </a:moveTo>
                  <a:lnTo>
                    <a:pt x="193" y="1921"/>
                  </a:lnTo>
                  <a:lnTo>
                    <a:pt x="49" y="2498"/>
                  </a:lnTo>
                  <a:lnTo>
                    <a:pt x="1" y="3074"/>
                  </a:lnTo>
                  <a:lnTo>
                    <a:pt x="49" y="3650"/>
                  </a:lnTo>
                  <a:lnTo>
                    <a:pt x="193" y="4131"/>
                  </a:lnTo>
                  <a:lnTo>
                    <a:pt x="481" y="4611"/>
                  </a:lnTo>
                  <a:lnTo>
                    <a:pt x="817" y="5043"/>
                  </a:lnTo>
                  <a:lnTo>
                    <a:pt x="1201" y="5379"/>
                  </a:lnTo>
                  <a:lnTo>
                    <a:pt x="1442" y="5475"/>
                  </a:lnTo>
                  <a:lnTo>
                    <a:pt x="1682" y="5619"/>
                  </a:lnTo>
                  <a:lnTo>
                    <a:pt x="1682" y="5619"/>
                  </a:lnTo>
                  <a:lnTo>
                    <a:pt x="1970" y="5667"/>
                  </a:lnTo>
                  <a:lnTo>
                    <a:pt x="2210" y="5715"/>
                  </a:lnTo>
                  <a:lnTo>
                    <a:pt x="2738" y="5764"/>
                  </a:lnTo>
                  <a:lnTo>
                    <a:pt x="3267" y="5667"/>
                  </a:lnTo>
                  <a:lnTo>
                    <a:pt x="3747" y="5475"/>
                  </a:lnTo>
                  <a:lnTo>
                    <a:pt x="4227" y="5187"/>
                  </a:lnTo>
                  <a:lnTo>
                    <a:pt x="4611" y="4803"/>
                  </a:lnTo>
                  <a:lnTo>
                    <a:pt x="4947" y="4323"/>
                  </a:lnTo>
                  <a:lnTo>
                    <a:pt x="5188" y="3794"/>
                  </a:lnTo>
                  <a:lnTo>
                    <a:pt x="5188" y="3794"/>
                  </a:lnTo>
                  <a:lnTo>
                    <a:pt x="5380" y="3218"/>
                  </a:lnTo>
                  <a:lnTo>
                    <a:pt x="5380" y="2642"/>
                  </a:lnTo>
                  <a:lnTo>
                    <a:pt x="5332" y="2114"/>
                  </a:lnTo>
                  <a:lnTo>
                    <a:pt x="5188" y="1585"/>
                  </a:lnTo>
                  <a:lnTo>
                    <a:pt x="4947" y="1105"/>
                  </a:lnTo>
                  <a:lnTo>
                    <a:pt x="4611" y="721"/>
                  </a:lnTo>
                  <a:lnTo>
                    <a:pt x="4179" y="385"/>
                  </a:lnTo>
                  <a:lnTo>
                    <a:pt x="3939" y="241"/>
                  </a:lnTo>
                  <a:lnTo>
                    <a:pt x="3699" y="145"/>
                  </a:lnTo>
                  <a:lnTo>
                    <a:pt x="3699" y="145"/>
                  </a:lnTo>
                  <a:lnTo>
                    <a:pt x="3459" y="49"/>
                  </a:lnTo>
                  <a:lnTo>
                    <a:pt x="3170" y="0"/>
                  </a:lnTo>
                  <a:lnTo>
                    <a:pt x="2642" y="0"/>
                  </a:lnTo>
                  <a:lnTo>
                    <a:pt x="2114" y="97"/>
                  </a:lnTo>
                  <a:lnTo>
                    <a:pt x="1634" y="289"/>
                  </a:lnTo>
                  <a:lnTo>
                    <a:pt x="1201" y="577"/>
                  </a:lnTo>
                  <a:lnTo>
                    <a:pt x="769" y="961"/>
                  </a:lnTo>
                  <a:lnTo>
                    <a:pt x="433" y="1393"/>
                  </a:lnTo>
                  <a:lnTo>
                    <a:pt x="193" y="192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17"/>
            <p:cNvSpPr/>
            <p:nvPr/>
          </p:nvSpPr>
          <p:spPr>
            <a:xfrm>
              <a:off x="6579850" y="3739950"/>
              <a:ext cx="39625" cy="81650"/>
            </a:xfrm>
            <a:custGeom>
              <a:avLst/>
              <a:gdLst/>
              <a:ahLst/>
              <a:cxnLst/>
              <a:rect l="l" t="t" r="r" b="b"/>
              <a:pathLst>
                <a:path w="1585" h="3266" extrusionOk="0">
                  <a:moveTo>
                    <a:pt x="1585" y="0"/>
                  </a:moveTo>
                  <a:lnTo>
                    <a:pt x="1345" y="48"/>
                  </a:lnTo>
                  <a:lnTo>
                    <a:pt x="1105" y="96"/>
                  </a:lnTo>
                  <a:lnTo>
                    <a:pt x="913" y="240"/>
                  </a:lnTo>
                  <a:lnTo>
                    <a:pt x="721" y="336"/>
                  </a:lnTo>
                  <a:lnTo>
                    <a:pt x="528" y="528"/>
                  </a:lnTo>
                  <a:lnTo>
                    <a:pt x="336" y="720"/>
                  </a:lnTo>
                  <a:lnTo>
                    <a:pt x="192" y="912"/>
                  </a:lnTo>
                  <a:lnTo>
                    <a:pt x="96" y="1153"/>
                  </a:lnTo>
                  <a:lnTo>
                    <a:pt x="0" y="1489"/>
                  </a:lnTo>
                  <a:lnTo>
                    <a:pt x="0" y="1825"/>
                  </a:lnTo>
                  <a:lnTo>
                    <a:pt x="0" y="2113"/>
                  </a:lnTo>
                  <a:lnTo>
                    <a:pt x="96" y="2401"/>
                  </a:lnTo>
                  <a:lnTo>
                    <a:pt x="240" y="2689"/>
                  </a:lnTo>
                  <a:lnTo>
                    <a:pt x="384" y="2930"/>
                  </a:lnTo>
                  <a:lnTo>
                    <a:pt x="625" y="3122"/>
                  </a:lnTo>
                  <a:lnTo>
                    <a:pt x="865" y="3266"/>
                  </a:lnTo>
                  <a:lnTo>
                    <a:pt x="1009" y="2545"/>
                  </a:lnTo>
                  <a:lnTo>
                    <a:pt x="1249" y="1825"/>
                  </a:lnTo>
                  <a:lnTo>
                    <a:pt x="1585" y="912"/>
                  </a:lnTo>
                  <a:lnTo>
                    <a:pt x="1537" y="961"/>
                  </a:lnTo>
                  <a:lnTo>
                    <a:pt x="1585"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17"/>
            <p:cNvSpPr/>
            <p:nvPr/>
          </p:nvSpPr>
          <p:spPr>
            <a:xfrm>
              <a:off x="6579850" y="3739950"/>
              <a:ext cx="39625" cy="81650"/>
            </a:xfrm>
            <a:custGeom>
              <a:avLst/>
              <a:gdLst/>
              <a:ahLst/>
              <a:cxnLst/>
              <a:rect l="l" t="t" r="r" b="b"/>
              <a:pathLst>
                <a:path w="1585" h="3266" fill="none" extrusionOk="0">
                  <a:moveTo>
                    <a:pt x="1585" y="0"/>
                  </a:moveTo>
                  <a:lnTo>
                    <a:pt x="1585" y="0"/>
                  </a:lnTo>
                  <a:lnTo>
                    <a:pt x="1345" y="48"/>
                  </a:lnTo>
                  <a:lnTo>
                    <a:pt x="1105" y="96"/>
                  </a:lnTo>
                  <a:lnTo>
                    <a:pt x="913" y="240"/>
                  </a:lnTo>
                  <a:lnTo>
                    <a:pt x="721" y="336"/>
                  </a:lnTo>
                  <a:lnTo>
                    <a:pt x="528" y="528"/>
                  </a:lnTo>
                  <a:lnTo>
                    <a:pt x="336" y="720"/>
                  </a:lnTo>
                  <a:lnTo>
                    <a:pt x="192" y="912"/>
                  </a:lnTo>
                  <a:lnTo>
                    <a:pt x="96" y="1153"/>
                  </a:lnTo>
                  <a:lnTo>
                    <a:pt x="96" y="1153"/>
                  </a:lnTo>
                  <a:lnTo>
                    <a:pt x="0" y="1489"/>
                  </a:lnTo>
                  <a:lnTo>
                    <a:pt x="0" y="1825"/>
                  </a:lnTo>
                  <a:lnTo>
                    <a:pt x="0" y="2113"/>
                  </a:lnTo>
                  <a:lnTo>
                    <a:pt x="96" y="2401"/>
                  </a:lnTo>
                  <a:lnTo>
                    <a:pt x="240" y="2689"/>
                  </a:lnTo>
                  <a:lnTo>
                    <a:pt x="384" y="2930"/>
                  </a:lnTo>
                  <a:lnTo>
                    <a:pt x="625" y="3122"/>
                  </a:lnTo>
                  <a:lnTo>
                    <a:pt x="865" y="3266"/>
                  </a:lnTo>
                  <a:lnTo>
                    <a:pt x="865" y="3266"/>
                  </a:lnTo>
                  <a:lnTo>
                    <a:pt x="1009" y="2545"/>
                  </a:lnTo>
                  <a:lnTo>
                    <a:pt x="1249" y="1825"/>
                  </a:lnTo>
                  <a:lnTo>
                    <a:pt x="1585" y="912"/>
                  </a:lnTo>
                  <a:lnTo>
                    <a:pt x="1585" y="912"/>
                  </a:lnTo>
                  <a:lnTo>
                    <a:pt x="1537" y="961"/>
                  </a:lnTo>
                  <a:lnTo>
                    <a:pt x="1537" y="961"/>
                  </a:lnTo>
                  <a:lnTo>
                    <a:pt x="1585"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17"/>
            <p:cNvSpPr/>
            <p:nvPr/>
          </p:nvSpPr>
          <p:spPr>
            <a:xfrm>
              <a:off x="6600250" y="3625875"/>
              <a:ext cx="445450" cy="427450"/>
            </a:xfrm>
            <a:custGeom>
              <a:avLst/>
              <a:gdLst/>
              <a:ahLst/>
              <a:cxnLst/>
              <a:rect l="l" t="t" r="r" b="b"/>
              <a:pathLst>
                <a:path w="17818" h="17098" extrusionOk="0">
                  <a:moveTo>
                    <a:pt x="8069" y="1"/>
                  </a:moveTo>
                  <a:lnTo>
                    <a:pt x="7348" y="49"/>
                  </a:lnTo>
                  <a:lnTo>
                    <a:pt x="6628" y="193"/>
                  </a:lnTo>
                  <a:lnTo>
                    <a:pt x="5956" y="385"/>
                  </a:lnTo>
                  <a:lnTo>
                    <a:pt x="5283" y="625"/>
                  </a:lnTo>
                  <a:lnTo>
                    <a:pt x="4659" y="961"/>
                  </a:lnTo>
                  <a:lnTo>
                    <a:pt x="4035" y="1345"/>
                  </a:lnTo>
                  <a:lnTo>
                    <a:pt x="3410" y="1778"/>
                  </a:lnTo>
                  <a:lnTo>
                    <a:pt x="2882" y="2258"/>
                  </a:lnTo>
                  <a:lnTo>
                    <a:pt x="2354" y="2786"/>
                  </a:lnTo>
                  <a:lnTo>
                    <a:pt x="1874" y="3362"/>
                  </a:lnTo>
                  <a:lnTo>
                    <a:pt x="1489" y="3987"/>
                  </a:lnTo>
                  <a:lnTo>
                    <a:pt x="1153" y="4611"/>
                  </a:lnTo>
                  <a:lnTo>
                    <a:pt x="865" y="5283"/>
                  </a:lnTo>
                  <a:lnTo>
                    <a:pt x="433" y="6388"/>
                  </a:lnTo>
                  <a:lnTo>
                    <a:pt x="241" y="7108"/>
                  </a:lnTo>
                  <a:lnTo>
                    <a:pt x="97" y="7781"/>
                  </a:lnTo>
                  <a:lnTo>
                    <a:pt x="1" y="8501"/>
                  </a:lnTo>
                  <a:lnTo>
                    <a:pt x="1" y="9173"/>
                  </a:lnTo>
                  <a:lnTo>
                    <a:pt x="49" y="9894"/>
                  </a:lnTo>
                  <a:lnTo>
                    <a:pt x="193" y="10566"/>
                  </a:lnTo>
                  <a:lnTo>
                    <a:pt x="385" y="11190"/>
                  </a:lnTo>
                  <a:lnTo>
                    <a:pt x="625" y="11815"/>
                  </a:lnTo>
                  <a:lnTo>
                    <a:pt x="961" y="12439"/>
                  </a:lnTo>
                  <a:lnTo>
                    <a:pt x="1345" y="13015"/>
                  </a:lnTo>
                  <a:lnTo>
                    <a:pt x="1778" y="13544"/>
                  </a:lnTo>
                  <a:lnTo>
                    <a:pt x="2258" y="14072"/>
                  </a:lnTo>
                  <a:lnTo>
                    <a:pt x="2786" y="14504"/>
                  </a:lnTo>
                  <a:lnTo>
                    <a:pt x="3362" y="14888"/>
                  </a:lnTo>
                  <a:lnTo>
                    <a:pt x="3987" y="15273"/>
                  </a:lnTo>
                  <a:lnTo>
                    <a:pt x="4659" y="15513"/>
                  </a:lnTo>
                  <a:lnTo>
                    <a:pt x="7493" y="16617"/>
                  </a:lnTo>
                  <a:lnTo>
                    <a:pt x="8213" y="16809"/>
                  </a:lnTo>
                  <a:lnTo>
                    <a:pt x="8933" y="17002"/>
                  </a:lnTo>
                  <a:lnTo>
                    <a:pt x="9702" y="17098"/>
                  </a:lnTo>
                  <a:lnTo>
                    <a:pt x="11239" y="17098"/>
                  </a:lnTo>
                  <a:lnTo>
                    <a:pt x="11959" y="17002"/>
                  </a:lnTo>
                  <a:lnTo>
                    <a:pt x="12679" y="16809"/>
                  </a:lnTo>
                  <a:lnTo>
                    <a:pt x="13400" y="16617"/>
                  </a:lnTo>
                  <a:lnTo>
                    <a:pt x="14072" y="16281"/>
                  </a:lnTo>
                  <a:lnTo>
                    <a:pt x="14648" y="15945"/>
                  </a:lnTo>
                  <a:lnTo>
                    <a:pt x="15177" y="15513"/>
                  </a:lnTo>
                  <a:lnTo>
                    <a:pt x="15657" y="15033"/>
                  </a:lnTo>
                  <a:lnTo>
                    <a:pt x="16041" y="14456"/>
                  </a:lnTo>
                  <a:lnTo>
                    <a:pt x="16233" y="14168"/>
                  </a:lnTo>
                  <a:lnTo>
                    <a:pt x="16377" y="13832"/>
                  </a:lnTo>
                  <a:lnTo>
                    <a:pt x="16473" y="13496"/>
                  </a:lnTo>
                  <a:lnTo>
                    <a:pt x="16569" y="13160"/>
                  </a:lnTo>
                  <a:lnTo>
                    <a:pt x="16617" y="12775"/>
                  </a:lnTo>
                  <a:lnTo>
                    <a:pt x="16665" y="12391"/>
                  </a:lnTo>
                  <a:lnTo>
                    <a:pt x="17050" y="11287"/>
                  </a:lnTo>
                  <a:lnTo>
                    <a:pt x="17290" y="10566"/>
                  </a:lnTo>
                  <a:lnTo>
                    <a:pt x="17482" y="9846"/>
                  </a:lnTo>
                  <a:lnTo>
                    <a:pt x="17626" y="9173"/>
                  </a:lnTo>
                  <a:lnTo>
                    <a:pt x="17722" y="8453"/>
                  </a:lnTo>
                  <a:lnTo>
                    <a:pt x="17818" y="7733"/>
                  </a:lnTo>
                  <a:lnTo>
                    <a:pt x="17770" y="7012"/>
                  </a:lnTo>
                  <a:lnTo>
                    <a:pt x="17722" y="6340"/>
                  </a:lnTo>
                  <a:lnTo>
                    <a:pt x="17578" y="5668"/>
                  </a:lnTo>
                  <a:lnTo>
                    <a:pt x="17386" y="5043"/>
                  </a:lnTo>
                  <a:lnTo>
                    <a:pt x="17098" y="4419"/>
                  </a:lnTo>
                  <a:lnTo>
                    <a:pt x="16761" y="3891"/>
                  </a:lnTo>
                  <a:lnTo>
                    <a:pt x="16281" y="3362"/>
                  </a:lnTo>
                  <a:lnTo>
                    <a:pt x="15753" y="2882"/>
                  </a:lnTo>
                  <a:lnTo>
                    <a:pt x="15177" y="2498"/>
                  </a:lnTo>
                  <a:lnTo>
                    <a:pt x="14456" y="2162"/>
                  </a:lnTo>
                  <a:lnTo>
                    <a:pt x="13640" y="1922"/>
                  </a:lnTo>
                  <a:lnTo>
                    <a:pt x="10182" y="385"/>
                  </a:lnTo>
                  <a:lnTo>
                    <a:pt x="9462" y="145"/>
                  </a:lnTo>
                  <a:lnTo>
                    <a:pt x="8789" y="49"/>
                  </a:lnTo>
                  <a:lnTo>
                    <a:pt x="8069"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17"/>
            <p:cNvSpPr/>
            <p:nvPr/>
          </p:nvSpPr>
          <p:spPr>
            <a:xfrm>
              <a:off x="6600250" y="3625875"/>
              <a:ext cx="445450" cy="427450"/>
            </a:xfrm>
            <a:custGeom>
              <a:avLst/>
              <a:gdLst/>
              <a:ahLst/>
              <a:cxnLst/>
              <a:rect l="l" t="t" r="r" b="b"/>
              <a:pathLst>
                <a:path w="17818" h="17098" fill="none" extrusionOk="0">
                  <a:moveTo>
                    <a:pt x="10182" y="385"/>
                  </a:moveTo>
                  <a:lnTo>
                    <a:pt x="13640" y="1922"/>
                  </a:lnTo>
                  <a:lnTo>
                    <a:pt x="13640" y="1922"/>
                  </a:lnTo>
                  <a:lnTo>
                    <a:pt x="14456" y="2162"/>
                  </a:lnTo>
                  <a:lnTo>
                    <a:pt x="15177" y="2498"/>
                  </a:lnTo>
                  <a:lnTo>
                    <a:pt x="15753" y="2882"/>
                  </a:lnTo>
                  <a:lnTo>
                    <a:pt x="16281" y="3362"/>
                  </a:lnTo>
                  <a:lnTo>
                    <a:pt x="16761" y="3891"/>
                  </a:lnTo>
                  <a:lnTo>
                    <a:pt x="17098" y="4419"/>
                  </a:lnTo>
                  <a:lnTo>
                    <a:pt x="17386" y="5043"/>
                  </a:lnTo>
                  <a:lnTo>
                    <a:pt x="17578" y="5668"/>
                  </a:lnTo>
                  <a:lnTo>
                    <a:pt x="17722" y="6340"/>
                  </a:lnTo>
                  <a:lnTo>
                    <a:pt x="17770" y="7012"/>
                  </a:lnTo>
                  <a:lnTo>
                    <a:pt x="17818" y="7733"/>
                  </a:lnTo>
                  <a:lnTo>
                    <a:pt x="17722" y="8453"/>
                  </a:lnTo>
                  <a:lnTo>
                    <a:pt x="17626" y="9173"/>
                  </a:lnTo>
                  <a:lnTo>
                    <a:pt x="17482" y="9846"/>
                  </a:lnTo>
                  <a:lnTo>
                    <a:pt x="17290" y="10566"/>
                  </a:lnTo>
                  <a:lnTo>
                    <a:pt x="17050" y="11287"/>
                  </a:lnTo>
                  <a:lnTo>
                    <a:pt x="16665" y="12391"/>
                  </a:lnTo>
                  <a:lnTo>
                    <a:pt x="16665" y="12391"/>
                  </a:lnTo>
                  <a:lnTo>
                    <a:pt x="16617" y="12775"/>
                  </a:lnTo>
                  <a:lnTo>
                    <a:pt x="16569" y="13160"/>
                  </a:lnTo>
                  <a:lnTo>
                    <a:pt x="16473" y="13496"/>
                  </a:lnTo>
                  <a:lnTo>
                    <a:pt x="16377" y="13832"/>
                  </a:lnTo>
                  <a:lnTo>
                    <a:pt x="16233" y="14168"/>
                  </a:lnTo>
                  <a:lnTo>
                    <a:pt x="16041" y="14456"/>
                  </a:lnTo>
                  <a:lnTo>
                    <a:pt x="15657" y="15033"/>
                  </a:lnTo>
                  <a:lnTo>
                    <a:pt x="15177" y="15513"/>
                  </a:lnTo>
                  <a:lnTo>
                    <a:pt x="14648" y="15945"/>
                  </a:lnTo>
                  <a:lnTo>
                    <a:pt x="14072" y="16281"/>
                  </a:lnTo>
                  <a:lnTo>
                    <a:pt x="13400" y="16617"/>
                  </a:lnTo>
                  <a:lnTo>
                    <a:pt x="12679" y="16809"/>
                  </a:lnTo>
                  <a:lnTo>
                    <a:pt x="11959" y="17002"/>
                  </a:lnTo>
                  <a:lnTo>
                    <a:pt x="11239" y="17098"/>
                  </a:lnTo>
                  <a:lnTo>
                    <a:pt x="10470" y="17098"/>
                  </a:lnTo>
                  <a:lnTo>
                    <a:pt x="9702" y="17098"/>
                  </a:lnTo>
                  <a:lnTo>
                    <a:pt x="8933" y="17002"/>
                  </a:lnTo>
                  <a:lnTo>
                    <a:pt x="8213" y="16809"/>
                  </a:lnTo>
                  <a:lnTo>
                    <a:pt x="7493" y="16617"/>
                  </a:lnTo>
                  <a:lnTo>
                    <a:pt x="4659" y="15513"/>
                  </a:lnTo>
                  <a:lnTo>
                    <a:pt x="4659" y="15513"/>
                  </a:lnTo>
                  <a:lnTo>
                    <a:pt x="3987" y="15273"/>
                  </a:lnTo>
                  <a:lnTo>
                    <a:pt x="3362" y="14888"/>
                  </a:lnTo>
                  <a:lnTo>
                    <a:pt x="2786" y="14504"/>
                  </a:lnTo>
                  <a:lnTo>
                    <a:pt x="2258" y="14072"/>
                  </a:lnTo>
                  <a:lnTo>
                    <a:pt x="1778" y="13544"/>
                  </a:lnTo>
                  <a:lnTo>
                    <a:pt x="1345" y="13015"/>
                  </a:lnTo>
                  <a:lnTo>
                    <a:pt x="961" y="12439"/>
                  </a:lnTo>
                  <a:lnTo>
                    <a:pt x="625" y="11815"/>
                  </a:lnTo>
                  <a:lnTo>
                    <a:pt x="385" y="11190"/>
                  </a:lnTo>
                  <a:lnTo>
                    <a:pt x="193" y="10566"/>
                  </a:lnTo>
                  <a:lnTo>
                    <a:pt x="49" y="9894"/>
                  </a:lnTo>
                  <a:lnTo>
                    <a:pt x="1" y="9173"/>
                  </a:lnTo>
                  <a:lnTo>
                    <a:pt x="1" y="8501"/>
                  </a:lnTo>
                  <a:lnTo>
                    <a:pt x="97" y="7781"/>
                  </a:lnTo>
                  <a:lnTo>
                    <a:pt x="241" y="7108"/>
                  </a:lnTo>
                  <a:lnTo>
                    <a:pt x="433" y="6388"/>
                  </a:lnTo>
                  <a:lnTo>
                    <a:pt x="865" y="5283"/>
                  </a:lnTo>
                  <a:lnTo>
                    <a:pt x="865" y="5283"/>
                  </a:lnTo>
                  <a:lnTo>
                    <a:pt x="1153" y="4611"/>
                  </a:lnTo>
                  <a:lnTo>
                    <a:pt x="1489" y="3987"/>
                  </a:lnTo>
                  <a:lnTo>
                    <a:pt x="1874" y="3362"/>
                  </a:lnTo>
                  <a:lnTo>
                    <a:pt x="2354" y="2786"/>
                  </a:lnTo>
                  <a:lnTo>
                    <a:pt x="2882" y="2258"/>
                  </a:lnTo>
                  <a:lnTo>
                    <a:pt x="3410" y="1778"/>
                  </a:lnTo>
                  <a:lnTo>
                    <a:pt x="4035" y="1345"/>
                  </a:lnTo>
                  <a:lnTo>
                    <a:pt x="4659" y="961"/>
                  </a:lnTo>
                  <a:lnTo>
                    <a:pt x="5283" y="625"/>
                  </a:lnTo>
                  <a:lnTo>
                    <a:pt x="5956" y="385"/>
                  </a:lnTo>
                  <a:lnTo>
                    <a:pt x="6628" y="193"/>
                  </a:lnTo>
                  <a:lnTo>
                    <a:pt x="7348" y="49"/>
                  </a:lnTo>
                  <a:lnTo>
                    <a:pt x="8069" y="1"/>
                  </a:lnTo>
                  <a:lnTo>
                    <a:pt x="8789" y="49"/>
                  </a:lnTo>
                  <a:lnTo>
                    <a:pt x="9462" y="145"/>
                  </a:lnTo>
                  <a:lnTo>
                    <a:pt x="10182" y="38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17"/>
            <p:cNvSpPr/>
            <p:nvPr/>
          </p:nvSpPr>
          <p:spPr>
            <a:xfrm>
              <a:off x="6865600" y="3796375"/>
              <a:ext cx="94875" cy="111675"/>
            </a:xfrm>
            <a:custGeom>
              <a:avLst/>
              <a:gdLst/>
              <a:ahLst/>
              <a:cxnLst/>
              <a:rect l="l" t="t" r="r" b="b"/>
              <a:pathLst>
                <a:path w="3795" h="4467" extrusionOk="0">
                  <a:moveTo>
                    <a:pt x="1729" y="0"/>
                  </a:moveTo>
                  <a:lnTo>
                    <a:pt x="1393" y="96"/>
                  </a:lnTo>
                  <a:lnTo>
                    <a:pt x="1105" y="240"/>
                  </a:lnTo>
                  <a:lnTo>
                    <a:pt x="817" y="432"/>
                  </a:lnTo>
                  <a:lnTo>
                    <a:pt x="576" y="673"/>
                  </a:lnTo>
                  <a:lnTo>
                    <a:pt x="384" y="961"/>
                  </a:lnTo>
                  <a:lnTo>
                    <a:pt x="288" y="1297"/>
                  </a:lnTo>
                  <a:lnTo>
                    <a:pt x="48" y="2257"/>
                  </a:lnTo>
                  <a:lnTo>
                    <a:pt x="0" y="2594"/>
                  </a:lnTo>
                  <a:lnTo>
                    <a:pt x="0" y="2930"/>
                  </a:lnTo>
                  <a:lnTo>
                    <a:pt x="96" y="3266"/>
                  </a:lnTo>
                  <a:lnTo>
                    <a:pt x="240" y="3602"/>
                  </a:lnTo>
                  <a:lnTo>
                    <a:pt x="432" y="3890"/>
                  </a:lnTo>
                  <a:lnTo>
                    <a:pt x="673" y="4130"/>
                  </a:lnTo>
                  <a:lnTo>
                    <a:pt x="1009" y="4274"/>
                  </a:lnTo>
                  <a:lnTo>
                    <a:pt x="1345" y="4419"/>
                  </a:lnTo>
                  <a:lnTo>
                    <a:pt x="1681" y="4467"/>
                  </a:lnTo>
                  <a:lnTo>
                    <a:pt x="2017" y="4467"/>
                  </a:lnTo>
                  <a:lnTo>
                    <a:pt x="2353" y="4370"/>
                  </a:lnTo>
                  <a:lnTo>
                    <a:pt x="2690" y="4226"/>
                  </a:lnTo>
                  <a:lnTo>
                    <a:pt x="2978" y="4034"/>
                  </a:lnTo>
                  <a:lnTo>
                    <a:pt x="3218" y="3794"/>
                  </a:lnTo>
                  <a:lnTo>
                    <a:pt x="3362" y="3458"/>
                  </a:lnTo>
                  <a:lnTo>
                    <a:pt x="3506" y="3122"/>
                  </a:lnTo>
                  <a:lnTo>
                    <a:pt x="3746" y="2209"/>
                  </a:lnTo>
                  <a:lnTo>
                    <a:pt x="3794" y="1873"/>
                  </a:lnTo>
                  <a:lnTo>
                    <a:pt x="3794" y="1489"/>
                  </a:lnTo>
                  <a:lnTo>
                    <a:pt x="3698" y="1153"/>
                  </a:lnTo>
                  <a:lnTo>
                    <a:pt x="3554" y="865"/>
                  </a:lnTo>
                  <a:lnTo>
                    <a:pt x="3362" y="577"/>
                  </a:lnTo>
                  <a:lnTo>
                    <a:pt x="3122" y="336"/>
                  </a:lnTo>
                  <a:lnTo>
                    <a:pt x="2786" y="144"/>
                  </a:lnTo>
                  <a:lnTo>
                    <a:pt x="2449" y="48"/>
                  </a:lnTo>
                  <a:lnTo>
                    <a:pt x="2113" y="0"/>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17"/>
            <p:cNvSpPr/>
            <p:nvPr/>
          </p:nvSpPr>
          <p:spPr>
            <a:xfrm>
              <a:off x="6865600" y="3801175"/>
              <a:ext cx="69650" cy="96075"/>
            </a:xfrm>
            <a:custGeom>
              <a:avLst/>
              <a:gdLst/>
              <a:ahLst/>
              <a:cxnLst/>
              <a:rect l="l" t="t" r="r" b="b"/>
              <a:pathLst>
                <a:path w="2786" h="3843" extrusionOk="0">
                  <a:moveTo>
                    <a:pt x="1201" y="0"/>
                  </a:moveTo>
                  <a:lnTo>
                    <a:pt x="913" y="192"/>
                  </a:lnTo>
                  <a:lnTo>
                    <a:pt x="625" y="433"/>
                  </a:lnTo>
                  <a:lnTo>
                    <a:pt x="432" y="769"/>
                  </a:lnTo>
                  <a:lnTo>
                    <a:pt x="288" y="1105"/>
                  </a:lnTo>
                  <a:lnTo>
                    <a:pt x="48" y="2065"/>
                  </a:lnTo>
                  <a:lnTo>
                    <a:pt x="0" y="2257"/>
                  </a:lnTo>
                  <a:lnTo>
                    <a:pt x="0" y="2498"/>
                  </a:lnTo>
                  <a:lnTo>
                    <a:pt x="48" y="2930"/>
                  </a:lnTo>
                  <a:lnTo>
                    <a:pt x="192" y="3362"/>
                  </a:lnTo>
                  <a:lnTo>
                    <a:pt x="480" y="3698"/>
                  </a:lnTo>
                  <a:lnTo>
                    <a:pt x="673" y="3794"/>
                  </a:lnTo>
                  <a:lnTo>
                    <a:pt x="1009" y="3842"/>
                  </a:lnTo>
                  <a:lnTo>
                    <a:pt x="1297" y="3794"/>
                  </a:lnTo>
                  <a:lnTo>
                    <a:pt x="1633" y="3698"/>
                  </a:lnTo>
                  <a:lnTo>
                    <a:pt x="1921" y="3506"/>
                  </a:lnTo>
                  <a:lnTo>
                    <a:pt x="2161" y="3266"/>
                  </a:lnTo>
                  <a:lnTo>
                    <a:pt x="2401" y="2978"/>
                  </a:lnTo>
                  <a:lnTo>
                    <a:pt x="2546" y="2690"/>
                  </a:lnTo>
                  <a:lnTo>
                    <a:pt x="2690" y="2306"/>
                  </a:lnTo>
                  <a:lnTo>
                    <a:pt x="2786" y="1921"/>
                  </a:lnTo>
                  <a:lnTo>
                    <a:pt x="2786" y="1537"/>
                  </a:lnTo>
                  <a:lnTo>
                    <a:pt x="2690" y="1153"/>
                  </a:lnTo>
                  <a:lnTo>
                    <a:pt x="2594" y="865"/>
                  </a:lnTo>
                  <a:lnTo>
                    <a:pt x="2449" y="577"/>
                  </a:lnTo>
                  <a:lnTo>
                    <a:pt x="2209" y="336"/>
                  </a:lnTo>
                  <a:lnTo>
                    <a:pt x="1969" y="144"/>
                  </a:lnTo>
                  <a:lnTo>
                    <a:pt x="1633" y="0"/>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17"/>
            <p:cNvSpPr/>
            <p:nvPr/>
          </p:nvSpPr>
          <p:spPr>
            <a:xfrm>
              <a:off x="6699900" y="3747150"/>
              <a:ext cx="96075" cy="111675"/>
            </a:xfrm>
            <a:custGeom>
              <a:avLst/>
              <a:gdLst/>
              <a:ahLst/>
              <a:cxnLst/>
              <a:rect l="l" t="t" r="r" b="b"/>
              <a:pathLst>
                <a:path w="3843" h="4467" extrusionOk="0">
                  <a:moveTo>
                    <a:pt x="1874" y="0"/>
                  </a:moveTo>
                  <a:lnTo>
                    <a:pt x="1538" y="48"/>
                  </a:lnTo>
                  <a:lnTo>
                    <a:pt x="1201" y="192"/>
                  </a:lnTo>
                  <a:lnTo>
                    <a:pt x="913" y="384"/>
                  </a:lnTo>
                  <a:lnTo>
                    <a:pt x="673" y="624"/>
                  </a:lnTo>
                  <a:lnTo>
                    <a:pt x="481" y="913"/>
                  </a:lnTo>
                  <a:lnTo>
                    <a:pt x="337" y="1249"/>
                  </a:lnTo>
                  <a:lnTo>
                    <a:pt x="49" y="2161"/>
                  </a:lnTo>
                  <a:lnTo>
                    <a:pt x="1" y="2497"/>
                  </a:lnTo>
                  <a:lnTo>
                    <a:pt x="1" y="2834"/>
                  </a:lnTo>
                  <a:lnTo>
                    <a:pt x="49" y="3170"/>
                  </a:lnTo>
                  <a:lnTo>
                    <a:pt x="193" y="3506"/>
                  </a:lnTo>
                  <a:lnTo>
                    <a:pt x="385" y="3794"/>
                  </a:lnTo>
                  <a:lnTo>
                    <a:pt x="625" y="4034"/>
                  </a:lnTo>
                  <a:lnTo>
                    <a:pt x="913" y="4226"/>
                  </a:lnTo>
                  <a:lnTo>
                    <a:pt x="1249" y="4370"/>
                  </a:lnTo>
                  <a:lnTo>
                    <a:pt x="1634" y="4467"/>
                  </a:lnTo>
                  <a:lnTo>
                    <a:pt x="1970" y="4467"/>
                  </a:lnTo>
                  <a:lnTo>
                    <a:pt x="2306" y="4370"/>
                  </a:lnTo>
                  <a:lnTo>
                    <a:pt x="2642" y="4226"/>
                  </a:lnTo>
                  <a:lnTo>
                    <a:pt x="2930" y="4034"/>
                  </a:lnTo>
                  <a:lnTo>
                    <a:pt x="3170" y="3794"/>
                  </a:lnTo>
                  <a:lnTo>
                    <a:pt x="3362" y="3506"/>
                  </a:lnTo>
                  <a:lnTo>
                    <a:pt x="3507" y="3170"/>
                  </a:lnTo>
                  <a:lnTo>
                    <a:pt x="3747" y="2305"/>
                  </a:lnTo>
                  <a:lnTo>
                    <a:pt x="3843" y="1921"/>
                  </a:lnTo>
                  <a:lnTo>
                    <a:pt x="3843" y="1585"/>
                  </a:lnTo>
                  <a:lnTo>
                    <a:pt x="3747" y="1249"/>
                  </a:lnTo>
                  <a:lnTo>
                    <a:pt x="3651" y="913"/>
                  </a:lnTo>
                  <a:lnTo>
                    <a:pt x="3459" y="624"/>
                  </a:lnTo>
                  <a:lnTo>
                    <a:pt x="3218" y="384"/>
                  </a:lnTo>
                  <a:lnTo>
                    <a:pt x="2930" y="192"/>
                  </a:lnTo>
                  <a:lnTo>
                    <a:pt x="2594" y="48"/>
                  </a:lnTo>
                  <a:lnTo>
                    <a:pt x="2210" y="0"/>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17"/>
            <p:cNvSpPr/>
            <p:nvPr/>
          </p:nvSpPr>
          <p:spPr>
            <a:xfrm>
              <a:off x="6699900" y="3747150"/>
              <a:ext cx="96075" cy="111675"/>
            </a:xfrm>
            <a:custGeom>
              <a:avLst/>
              <a:gdLst/>
              <a:ahLst/>
              <a:cxnLst/>
              <a:rect l="l" t="t" r="r" b="b"/>
              <a:pathLst>
                <a:path w="3843" h="4467" fill="none" extrusionOk="0">
                  <a:moveTo>
                    <a:pt x="1249" y="4370"/>
                  </a:moveTo>
                  <a:lnTo>
                    <a:pt x="1249" y="4370"/>
                  </a:lnTo>
                  <a:lnTo>
                    <a:pt x="1249" y="4370"/>
                  </a:lnTo>
                  <a:lnTo>
                    <a:pt x="1634" y="4467"/>
                  </a:lnTo>
                  <a:lnTo>
                    <a:pt x="1970" y="4467"/>
                  </a:lnTo>
                  <a:lnTo>
                    <a:pt x="2306" y="4370"/>
                  </a:lnTo>
                  <a:lnTo>
                    <a:pt x="2642" y="4226"/>
                  </a:lnTo>
                  <a:lnTo>
                    <a:pt x="2930" y="4034"/>
                  </a:lnTo>
                  <a:lnTo>
                    <a:pt x="3170" y="3794"/>
                  </a:lnTo>
                  <a:lnTo>
                    <a:pt x="3362" y="3506"/>
                  </a:lnTo>
                  <a:lnTo>
                    <a:pt x="3507" y="3170"/>
                  </a:lnTo>
                  <a:lnTo>
                    <a:pt x="3747" y="2305"/>
                  </a:lnTo>
                  <a:lnTo>
                    <a:pt x="3747" y="2305"/>
                  </a:lnTo>
                  <a:lnTo>
                    <a:pt x="3843" y="1921"/>
                  </a:lnTo>
                  <a:lnTo>
                    <a:pt x="3843" y="1585"/>
                  </a:lnTo>
                  <a:lnTo>
                    <a:pt x="3747" y="1249"/>
                  </a:lnTo>
                  <a:lnTo>
                    <a:pt x="3651" y="913"/>
                  </a:lnTo>
                  <a:lnTo>
                    <a:pt x="3459" y="624"/>
                  </a:lnTo>
                  <a:lnTo>
                    <a:pt x="3218" y="384"/>
                  </a:lnTo>
                  <a:lnTo>
                    <a:pt x="2930" y="192"/>
                  </a:lnTo>
                  <a:lnTo>
                    <a:pt x="2594" y="48"/>
                  </a:lnTo>
                  <a:lnTo>
                    <a:pt x="2594" y="48"/>
                  </a:lnTo>
                  <a:lnTo>
                    <a:pt x="2210" y="0"/>
                  </a:lnTo>
                  <a:lnTo>
                    <a:pt x="1874" y="0"/>
                  </a:lnTo>
                  <a:lnTo>
                    <a:pt x="1538" y="48"/>
                  </a:lnTo>
                  <a:lnTo>
                    <a:pt x="1201" y="192"/>
                  </a:lnTo>
                  <a:lnTo>
                    <a:pt x="913" y="384"/>
                  </a:lnTo>
                  <a:lnTo>
                    <a:pt x="673" y="624"/>
                  </a:lnTo>
                  <a:lnTo>
                    <a:pt x="481" y="913"/>
                  </a:lnTo>
                  <a:lnTo>
                    <a:pt x="337" y="1249"/>
                  </a:lnTo>
                  <a:lnTo>
                    <a:pt x="49" y="2161"/>
                  </a:lnTo>
                  <a:lnTo>
                    <a:pt x="49" y="2161"/>
                  </a:lnTo>
                  <a:lnTo>
                    <a:pt x="1" y="2497"/>
                  </a:lnTo>
                  <a:lnTo>
                    <a:pt x="1" y="2834"/>
                  </a:lnTo>
                  <a:lnTo>
                    <a:pt x="49" y="3170"/>
                  </a:lnTo>
                  <a:lnTo>
                    <a:pt x="193" y="3506"/>
                  </a:lnTo>
                  <a:lnTo>
                    <a:pt x="385" y="3794"/>
                  </a:lnTo>
                  <a:lnTo>
                    <a:pt x="625" y="4034"/>
                  </a:lnTo>
                  <a:lnTo>
                    <a:pt x="913" y="4226"/>
                  </a:lnTo>
                  <a:lnTo>
                    <a:pt x="1249" y="437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17"/>
            <p:cNvSpPr/>
            <p:nvPr/>
          </p:nvSpPr>
          <p:spPr>
            <a:xfrm>
              <a:off x="6699900" y="3750750"/>
              <a:ext cx="70875" cy="96075"/>
            </a:xfrm>
            <a:custGeom>
              <a:avLst/>
              <a:gdLst/>
              <a:ahLst/>
              <a:cxnLst/>
              <a:rect l="l" t="t" r="r" b="b"/>
              <a:pathLst>
                <a:path w="2835" h="3843" extrusionOk="0">
                  <a:moveTo>
                    <a:pt x="1297" y="0"/>
                  </a:moveTo>
                  <a:lnTo>
                    <a:pt x="1009" y="192"/>
                  </a:lnTo>
                  <a:lnTo>
                    <a:pt x="721" y="432"/>
                  </a:lnTo>
                  <a:lnTo>
                    <a:pt x="481" y="721"/>
                  </a:lnTo>
                  <a:lnTo>
                    <a:pt x="337" y="1105"/>
                  </a:lnTo>
                  <a:lnTo>
                    <a:pt x="49" y="2017"/>
                  </a:lnTo>
                  <a:lnTo>
                    <a:pt x="1" y="2209"/>
                  </a:lnTo>
                  <a:lnTo>
                    <a:pt x="1" y="2450"/>
                  </a:lnTo>
                  <a:lnTo>
                    <a:pt x="49" y="2882"/>
                  </a:lnTo>
                  <a:lnTo>
                    <a:pt x="193" y="3314"/>
                  </a:lnTo>
                  <a:lnTo>
                    <a:pt x="433" y="3698"/>
                  </a:lnTo>
                  <a:lnTo>
                    <a:pt x="625" y="3746"/>
                  </a:lnTo>
                  <a:lnTo>
                    <a:pt x="961" y="3842"/>
                  </a:lnTo>
                  <a:lnTo>
                    <a:pt x="1249" y="3794"/>
                  </a:lnTo>
                  <a:lnTo>
                    <a:pt x="1586" y="3698"/>
                  </a:lnTo>
                  <a:lnTo>
                    <a:pt x="1874" y="3554"/>
                  </a:lnTo>
                  <a:lnTo>
                    <a:pt x="2114" y="3314"/>
                  </a:lnTo>
                  <a:lnTo>
                    <a:pt x="2354" y="3074"/>
                  </a:lnTo>
                  <a:lnTo>
                    <a:pt x="2546" y="2738"/>
                  </a:lnTo>
                  <a:lnTo>
                    <a:pt x="2690" y="2353"/>
                  </a:lnTo>
                  <a:lnTo>
                    <a:pt x="2786" y="1969"/>
                  </a:lnTo>
                  <a:lnTo>
                    <a:pt x="2834" y="1585"/>
                  </a:lnTo>
                  <a:lnTo>
                    <a:pt x="2786" y="1249"/>
                  </a:lnTo>
                  <a:lnTo>
                    <a:pt x="2690" y="913"/>
                  </a:lnTo>
                  <a:lnTo>
                    <a:pt x="2498" y="625"/>
                  </a:lnTo>
                  <a:lnTo>
                    <a:pt x="2306" y="384"/>
                  </a:lnTo>
                  <a:lnTo>
                    <a:pt x="2066" y="192"/>
                  </a:lnTo>
                  <a:lnTo>
                    <a:pt x="1778" y="48"/>
                  </a:lnTo>
                  <a:lnTo>
                    <a:pt x="1538" y="0"/>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17"/>
            <p:cNvSpPr/>
            <p:nvPr/>
          </p:nvSpPr>
          <p:spPr>
            <a:xfrm>
              <a:off x="6961650" y="3846800"/>
              <a:ext cx="134475" cy="144100"/>
            </a:xfrm>
            <a:custGeom>
              <a:avLst/>
              <a:gdLst/>
              <a:ahLst/>
              <a:cxnLst/>
              <a:rect l="l" t="t" r="r" b="b"/>
              <a:pathLst>
                <a:path w="5379" h="5764" extrusionOk="0">
                  <a:moveTo>
                    <a:pt x="2642" y="0"/>
                  </a:moveTo>
                  <a:lnTo>
                    <a:pt x="2113" y="96"/>
                  </a:lnTo>
                  <a:lnTo>
                    <a:pt x="1633" y="288"/>
                  </a:lnTo>
                  <a:lnTo>
                    <a:pt x="1153" y="577"/>
                  </a:lnTo>
                  <a:lnTo>
                    <a:pt x="769" y="961"/>
                  </a:lnTo>
                  <a:lnTo>
                    <a:pt x="432" y="1441"/>
                  </a:lnTo>
                  <a:lnTo>
                    <a:pt x="192" y="1969"/>
                  </a:lnTo>
                  <a:lnTo>
                    <a:pt x="48" y="2546"/>
                  </a:lnTo>
                  <a:lnTo>
                    <a:pt x="0" y="3074"/>
                  </a:lnTo>
                  <a:lnTo>
                    <a:pt x="48" y="3650"/>
                  </a:lnTo>
                  <a:lnTo>
                    <a:pt x="192" y="4178"/>
                  </a:lnTo>
                  <a:lnTo>
                    <a:pt x="432" y="4611"/>
                  </a:lnTo>
                  <a:lnTo>
                    <a:pt x="769" y="5043"/>
                  </a:lnTo>
                  <a:lnTo>
                    <a:pt x="1201" y="5379"/>
                  </a:lnTo>
                  <a:lnTo>
                    <a:pt x="1441" y="5523"/>
                  </a:lnTo>
                  <a:lnTo>
                    <a:pt x="1681" y="5619"/>
                  </a:lnTo>
                  <a:lnTo>
                    <a:pt x="1921" y="5715"/>
                  </a:lnTo>
                  <a:lnTo>
                    <a:pt x="2209" y="5763"/>
                  </a:lnTo>
                  <a:lnTo>
                    <a:pt x="2738" y="5763"/>
                  </a:lnTo>
                  <a:lnTo>
                    <a:pt x="3266" y="5667"/>
                  </a:lnTo>
                  <a:lnTo>
                    <a:pt x="3746" y="5475"/>
                  </a:lnTo>
                  <a:lnTo>
                    <a:pt x="4178" y="5187"/>
                  </a:lnTo>
                  <a:lnTo>
                    <a:pt x="4611" y="4803"/>
                  </a:lnTo>
                  <a:lnTo>
                    <a:pt x="4947" y="4323"/>
                  </a:lnTo>
                  <a:lnTo>
                    <a:pt x="5187" y="3794"/>
                  </a:lnTo>
                  <a:lnTo>
                    <a:pt x="5331" y="3218"/>
                  </a:lnTo>
                  <a:lnTo>
                    <a:pt x="5379" y="2690"/>
                  </a:lnTo>
                  <a:lnTo>
                    <a:pt x="5331" y="2113"/>
                  </a:lnTo>
                  <a:lnTo>
                    <a:pt x="5187" y="1585"/>
                  </a:lnTo>
                  <a:lnTo>
                    <a:pt x="4947" y="1153"/>
                  </a:lnTo>
                  <a:lnTo>
                    <a:pt x="4611" y="721"/>
                  </a:lnTo>
                  <a:lnTo>
                    <a:pt x="4178" y="384"/>
                  </a:lnTo>
                  <a:lnTo>
                    <a:pt x="3938" y="240"/>
                  </a:lnTo>
                  <a:lnTo>
                    <a:pt x="3698" y="144"/>
                  </a:lnTo>
                  <a:lnTo>
                    <a:pt x="3458" y="48"/>
                  </a:lnTo>
                  <a:lnTo>
                    <a:pt x="3170"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17"/>
            <p:cNvSpPr/>
            <p:nvPr/>
          </p:nvSpPr>
          <p:spPr>
            <a:xfrm>
              <a:off x="6961650" y="3846800"/>
              <a:ext cx="134475" cy="144100"/>
            </a:xfrm>
            <a:custGeom>
              <a:avLst/>
              <a:gdLst/>
              <a:ahLst/>
              <a:cxnLst/>
              <a:rect l="l" t="t" r="r" b="b"/>
              <a:pathLst>
                <a:path w="5379" h="5764" fill="none" extrusionOk="0">
                  <a:moveTo>
                    <a:pt x="192" y="1969"/>
                  </a:moveTo>
                  <a:lnTo>
                    <a:pt x="192" y="1969"/>
                  </a:lnTo>
                  <a:lnTo>
                    <a:pt x="48" y="2546"/>
                  </a:lnTo>
                  <a:lnTo>
                    <a:pt x="0" y="3074"/>
                  </a:lnTo>
                  <a:lnTo>
                    <a:pt x="48" y="3650"/>
                  </a:lnTo>
                  <a:lnTo>
                    <a:pt x="192" y="4178"/>
                  </a:lnTo>
                  <a:lnTo>
                    <a:pt x="432" y="4611"/>
                  </a:lnTo>
                  <a:lnTo>
                    <a:pt x="769" y="5043"/>
                  </a:lnTo>
                  <a:lnTo>
                    <a:pt x="1201" y="5379"/>
                  </a:lnTo>
                  <a:lnTo>
                    <a:pt x="1441" y="5523"/>
                  </a:lnTo>
                  <a:lnTo>
                    <a:pt x="1681" y="5619"/>
                  </a:lnTo>
                  <a:lnTo>
                    <a:pt x="1681" y="5619"/>
                  </a:lnTo>
                  <a:lnTo>
                    <a:pt x="1921" y="5715"/>
                  </a:lnTo>
                  <a:lnTo>
                    <a:pt x="2209" y="5763"/>
                  </a:lnTo>
                  <a:lnTo>
                    <a:pt x="2738" y="5763"/>
                  </a:lnTo>
                  <a:lnTo>
                    <a:pt x="3266" y="5667"/>
                  </a:lnTo>
                  <a:lnTo>
                    <a:pt x="3746" y="5475"/>
                  </a:lnTo>
                  <a:lnTo>
                    <a:pt x="4178" y="5187"/>
                  </a:lnTo>
                  <a:lnTo>
                    <a:pt x="4611" y="4803"/>
                  </a:lnTo>
                  <a:lnTo>
                    <a:pt x="4947" y="4323"/>
                  </a:lnTo>
                  <a:lnTo>
                    <a:pt x="5187" y="3794"/>
                  </a:lnTo>
                  <a:lnTo>
                    <a:pt x="5187" y="3794"/>
                  </a:lnTo>
                  <a:lnTo>
                    <a:pt x="5331" y="3218"/>
                  </a:lnTo>
                  <a:lnTo>
                    <a:pt x="5379" y="2690"/>
                  </a:lnTo>
                  <a:lnTo>
                    <a:pt x="5331" y="2113"/>
                  </a:lnTo>
                  <a:lnTo>
                    <a:pt x="5187" y="1585"/>
                  </a:lnTo>
                  <a:lnTo>
                    <a:pt x="4947" y="1153"/>
                  </a:lnTo>
                  <a:lnTo>
                    <a:pt x="4611" y="721"/>
                  </a:lnTo>
                  <a:lnTo>
                    <a:pt x="4178" y="384"/>
                  </a:lnTo>
                  <a:lnTo>
                    <a:pt x="3938" y="240"/>
                  </a:lnTo>
                  <a:lnTo>
                    <a:pt x="3698" y="144"/>
                  </a:lnTo>
                  <a:lnTo>
                    <a:pt x="3698" y="144"/>
                  </a:lnTo>
                  <a:lnTo>
                    <a:pt x="3458" y="48"/>
                  </a:lnTo>
                  <a:lnTo>
                    <a:pt x="3170" y="0"/>
                  </a:lnTo>
                  <a:lnTo>
                    <a:pt x="2642" y="0"/>
                  </a:lnTo>
                  <a:lnTo>
                    <a:pt x="2113" y="96"/>
                  </a:lnTo>
                  <a:lnTo>
                    <a:pt x="1633" y="288"/>
                  </a:lnTo>
                  <a:lnTo>
                    <a:pt x="1153" y="577"/>
                  </a:lnTo>
                  <a:lnTo>
                    <a:pt x="769" y="961"/>
                  </a:lnTo>
                  <a:lnTo>
                    <a:pt x="432" y="1441"/>
                  </a:lnTo>
                  <a:lnTo>
                    <a:pt x="192" y="196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17"/>
            <p:cNvSpPr/>
            <p:nvPr/>
          </p:nvSpPr>
          <p:spPr>
            <a:xfrm>
              <a:off x="6991650" y="3876800"/>
              <a:ext cx="80475" cy="85275"/>
            </a:xfrm>
            <a:custGeom>
              <a:avLst/>
              <a:gdLst/>
              <a:ahLst/>
              <a:cxnLst/>
              <a:rect l="l" t="t" r="r" b="b"/>
              <a:pathLst>
                <a:path w="3219" h="3411" extrusionOk="0">
                  <a:moveTo>
                    <a:pt x="1442" y="1"/>
                  </a:moveTo>
                  <a:lnTo>
                    <a:pt x="1201" y="97"/>
                  </a:lnTo>
                  <a:lnTo>
                    <a:pt x="961" y="193"/>
                  </a:lnTo>
                  <a:lnTo>
                    <a:pt x="769" y="337"/>
                  </a:lnTo>
                  <a:lnTo>
                    <a:pt x="577" y="481"/>
                  </a:lnTo>
                  <a:lnTo>
                    <a:pt x="385" y="673"/>
                  </a:lnTo>
                  <a:lnTo>
                    <a:pt x="241" y="913"/>
                  </a:lnTo>
                  <a:lnTo>
                    <a:pt x="145" y="1153"/>
                  </a:lnTo>
                  <a:lnTo>
                    <a:pt x="49" y="1490"/>
                  </a:lnTo>
                  <a:lnTo>
                    <a:pt x="1" y="1826"/>
                  </a:lnTo>
                  <a:lnTo>
                    <a:pt x="49" y="2162"/>
                  </a:lnTo>
                  <a:lnTo>
                    <a:pt x="145" y="2450"/>
                  </a:lnTo>
                  <a:lnTo>
                    <a:pt x="289" y="2738"/>
                  </a:lnTo>
                  <a:lnTo>
                    <a:pt x="481" y="2978"/>
                  </a:lnTo>
                  <a:lnTo>
                    <a:pt x="721" y="3171"/>
                  </a:lnTo>
                  <a:lnTo>
                    <a:pt x="1009" y="3315"/>
                  </a:lnTo>
                  <a:lnTo>
                    <a:pt x="1249" y="3363"/>
                  </a:lnTo>
                  <a:lnTo>
                    <a:pt x="1538" y="3411"/>
                  </a:lnTo>
                  <a:lnTo>
                    <a:pt x="1778" y="3411"/>
                  </a:lnTo>
                  <a:lnTo>
                    <a:pt x="2018" y="3315"/>
                  </a:lnTo>
                  <a:lnTo>
                    <a:pt x="2258" y="3219"/>
                  </a:lnTo>
                  <a:lnTo>
                    <a:pt x="2450" y="3075"/>
                  </a:lnTo>
                  <a:lnTo>
                    <a:pt x="2642" y="2930"/>
                  </a:lnTo>
                  <a:lnTo>
                    <a:pt x="2834" y="2738"/>
                  </a:lnTo>
                  <a:lnTo>
                    <a:pt x="2978" y="2498"/>
                  </a:lnTo>
                  <a:lnTo>
                    <a:pt x="3074" y="2258"/>
                  </a:lnTo>
                  <a:lnTo>
                    <a:pt x="3170" y="1922"/>
                  </a:lnTo>
                  <a:lnTo>
                    <a:pt x="3219" y="1586"/>
                  </a:lnTo>
                  <a:lnTo>
                    <a:pt x="3170" y="1250"/>
                  </a:lnTo>
                  <a:lnTo>
                    <a:pt x="3074" y="961"/>
                  </a:lnTo>
                  <a:lnTo>
                    <a:pt x="2930" y="673"/>
                  </a:lnTo>
                  <a:lnTo>
                    <a:pt x="2738" y="433"/>
                  </a:lnTo>
                  <a:lnTo>
                    <a:pt x="2498" y="241"/>
                  </a:lnTo>
                  <a:lnTo>
                    <a:pt x="2210" y="97"/>
                  </a:lnTo>
                  <a:lnTo>
                    <a:pt x="1970" y="49"/>
                  </a:lnTo>
                  <a:lnTo>
                    <a:pt x="1682"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17"/>
            <p:cNvSpPr/>
            <p:nvPr/>
          </p:nvSpPr>
          <p:spPr>
            <a:xfrm>
              <a:off x="6991650" y="3876800"/>
              <a:ext cx="80475" cy="85275"/>
            </a:xfrm>
            <a:custGeom>
              <a:avLst/>
              <a:gdLst/>
              <a:ahLst/>
              <a:cxnLst/>
              <a:rect l="l" t="t" r="r" b="b"/>
              <a:pathLst>
                <a:path w="3219" h="3411" fill="none" extrusionOk="0">
                  <a:moveTo>
                    <a:pt x="1682" y="1"/>
                  </a:moveTo>
                  <a:lnTo>
                    <a:pt x="1682" y="1"/>
                  </a:lnTo>
                  <a:lnTo>
                    <a:pt x="1442" y="1"/>
                  </a:lnTo>
                  <a:lnTo>
                    <a:pt x="1201" y="97"/>
                  </a:lnTo>
                  <a:lnTo>
                    <a:pt x="961" y="193"/>
                  </a:lnTo>
                  <a:lnTo>
                    <a:pt x="769" y="337"/>
                  </a:lnTo>
                  <a:lnTo>
                    <a:pt x="577" y="481"/>
                  </a:lnTo>
                  <a:lnTo>
                    <a:pt x="385" y="673"/>
                  </a:lnTo>
                  <a:lnTo>
                    <a:pt x="241" y="913"/>
                  </a:lnTo>
                  <a:lnTo>
                    <a:pt x="145" y="1153"/>
                  </a:lnTo>
                  <a:lnTo>
                    <a:pt x="145" y="1153"/>
                  </a:lnTo>
                  <a:lnTo>
                    <a:pt x="49" y="1490"/>
                  </a:lnTo>
                  <a:lnTo>
                    <a:pt x="1" y="1826"/>
                  </a:lnTo>
                  <a:lnTo>
                    <a:pt x="49" y="2162"/>
                  </a:lnTo>
                  <a:lnTo>
                    <a:pt x="145" y="2450"/>
                  </a:lnTo>
                  <a:lnTo>
                    <a:pt x="289" y="2738"/>
                  </a:lnTo>
                  <a:lnTo>
                    <a:pt x="481" y="2978"/>
                  </a:lnTo>
                  <a:lnTo>
                    <a:pt x="721" y="3171"/>
                  </a:lnTo>
                  <a:lnTo>
                    <a:pt x="1009" y="3315"/>
                  </a:lnTo>
                  <a:lnTo>
                    <a:pt x="1009" y="3315"/>
                  </a:lnTo>
                  <a:lnTo>
                    <a:pt x="1249" y="3363"/>
                  </a:lnTo>
                  <a:lnTo>
                    <a:pt x="1538" y="3411"/>
                  </a:lnTo>
                  <a:lnTo>
                    <a:pt x="1538" y="3411"/>
                  </a:lnTo>
                  <a:lnTo>
                    <a:pt x="1778" y="3411"/>
                  </a:lnTo>
                  <a:lnTo>
                    <a:pt x="2018" y="3315"/>
                  </a:lnTo>
                  <a:lnTo>
                    <a:pt x="2258" y="3219"/>
                  </a:lnTo>
                  <a:lnTo>
                    <a:pt x="2450" y="3075"/>
                  </a:lnTo>
                  <a:lnTo>
                    <a:pt x="2642" y="2930"/>
                  </a:lnTo>
                  <a:lnTo>
                    <a:pt x="2834" y="2738"/>
                  </a:lnTo>
                  <a:lnTo>
                    <a:pt x="2978" y="2498"/>
                  </a:lnTo>
                  <a:lnTo>
                    <a:pt x="3074" y="2258"/>
                  </a:lnTo>
                  <a:lnTo>
                    <a:pt x="3074" y="2258"/>
                  </a:lnTo>
                  <a:lnTo>
                    <a:pt x="3170" y="1922"/>
                  </a:lnTo>
                  <a:lnTo>
                    <a:pt x="3219" y="1586"/>
                  </a:lnTo>
                  <a:lnTo>
                    <a:pt x="3170" y="1250"/>
                  </a:lnTo>
                  <a:lnTo>
                    <a:pt x="3074" y="961"/>
                  </a:lnTo>
                  <a:lnTo>
                    <a:pt x="2930" y="673"/>
                  </a:lnTo>
                  <a:lnTo>
                    <a:pt x="2738" y="433"/>
                  </a:lnTo>
                  <a:lnTo>
                    <a:pt x="2498" y="241"/>
                  </a:lnTo>
                  <a:lnTo>
                    <a:pt x="2210" y="97"/>
                  </a:lnTo>
                  <a:lnTo>
                    <a:pt x="2210" y="97"/>
                  </a:lnTo>
                  <a:lnTo>
                    <a:pt x="1970" y="49"/>
                  </a:lnTo>
                  <a:lnTo>
                    <a:pt x="1682"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17"/>
            <p:cNvSpPr/>
            <p:nvPr/>
          </p:nvSpPr>
          <p:spPr>
            <a:xfrm>
              <a:off x="6618250" y="3496200"/>
              <a:ext cx="552325" cy="428650"/>
            </a:xfrm>
            <a:custGeom>
              <a:avLst/>
              <a:gdLst/>
              <a:ahLst/>
              <a:cxnLst/>
              <a:rect l="l" t="t" r="r" b="b"/>
              <a:pathLst>
                <a:path w="22093" h="17146" extrusionOk="0">
                  <a:moveTo>
                    <a:pt x="9078" y="1"/>
                  </a:moveTo>
                  <a:lnTo>
                    <a:pt x="8357" y="49"/>
                  </a:lnTo>
                  <a:lnTo>
                    <a:pt x="7589" y="97"/>
                  </a:lnTo>
                  <a:lnTo>
                    <a:pt x="6869" y="241"/>
                  </a:lnTo>
                  <a:lnTo>
                    <a:pt x="6196" y="481"/>
                  </a:lnTo>
                  <a:lnTo>
                    <a:pt x="5476" y="769"/>
                  </a:lnTo>
                  <a:lnTo>
                    <a:pt x="4804" y="1105"/>
                  </a:lnTo>
                  <a:lnTo>
                    <a:pt x="4179" y="1538"/>
                  </a:lnTo>
                  <a:lnTo>
                    <a:pt x="3555" y="2066"/>
                  </a:lnTo>
                  <a:lnTo>
                    <a:pt x="2979" y="2690"/>
                  </a:lnTo>
                  <a:lnTo>
                    <a:pt x="2402" y="3411"/>
                  </a:lnTo>
                  <a:lnTo>
                    <a:pt x="1922" y="4179"/>
                  </a:lnTo>
                  <a:lnTo>
                    <a:pt x="1442" y="5092"/>
                  </a:lnTo>
                  <a:lnTo>
                    <a:pt x="961" y="6100"/>
                  </a:lnTo>
                  <a:lnTo>
                    <a:pt x="577" y="7205"/>
                  </a:lnTo>
                  <a:lnTo>
                    <a:pt x="337" y="8069"/>
                  </a:lnTo>
                  <a:lnTo>
                    <a:pt x="193" y="8934"/>
                  </a:lnTo>
                  <a:lnTo>
                    <a:pt x="49" y="9846"/>
                  </a:lnTo>
                  <a:lnTo>
                    <a:pt x="1" y="10711"/>
                  </a:lnTo>
                  <a:lnTo>
                    <a:pt x="145" y="10518"/>
                  </a:lnTo>
                  <a:lnTo>
                    <a:pt x="673" y="10038"/>
                  </a:lnTo>
                  <a:lnTo>
                    <a:pt x="1490" y="9318"/>
                  </a:lnTo>
                  <a:lnTo>
                    <a:pt x="2546" y="8453"/>
                  </a:lnTo>
                  <a:lnTo>
                    <a:pt x="3123" y="8021"/>
                  </a:lnTo>
                  <a:lnTo>
                    <a:pt x="3795" y="7637"/>
                  </a:lnTo>
                  <a:lnTo>
                    <a:pt x="4515" y="7253"/>
                  </a:lnTo>
                  <a:lnTo>
                    <a:pt x="5236" y="6869"/>
                  </a:lnTo>
                  <a:lnTo>
                    <a:pt x="6004" y="6580"/>
                  </a:lnTo>
                  <a:lnTo>
                    <a:pt x="6821" y="6292"/>
                  </a:lnTo>
                  <a:lnTo>
                    <a:pt x="7637" y="6148"/>
                  </a:lnTo>
                  <a:lnTo>
                    <a:pt x="8453" y="6052"/>
                  </a:lnTo>
                  <a:lnTo>
                    <a:pt x="8549" y="6724"/>
                  </a:lnTo>
                  <a:lnTo>
                    <a:pt x="8694" y="7397"/>
                  </a:lnTo>
                  <a:lnTo>
                    <a:pt x="8838" y="7973"/>
                  </a:lnTo>
                  <a:lnTo>
                    <a:pt x="9030" y="8549"/>
                  </a:lnTo>
                  <a:lnTo>
                    <a:pt x="9174" y="9030"/>
                  </a:lnTo>
                  <a:lnTo>
                    <a:pt x="9414" y="9510"/>
                  </a:lnTo>
                  <a:lnTo>
                    <a:pt x="9606" y="9942"/>
                  </a:lnTo>
                  <a:lnTo>
                    <a:pt x="9846" y="10326"/>
                  </a:lnTo>
                  <a:lnTo>
                    <a:pt x="10374" y="11047"/>
                  </a:lnTo>
                  <a:lnTo>
                    <a:pt x="10903" y="11623"/>
                  </a:lnTo>
                  <a:lnTo>
                    <a:pt x="11431" y="12055"/>
                  </a:lnTo>
                  <a:lnTo>
                    <a:pt x="12007" y="12391"/>
                  </a:lnTo>
                  <a:lnTo>
                    <a:pt x="12536" y="12680"/>
                  </a:lnTo>
                  <a:lnTo>
                    <a:pt x="13064" y="12824"/>
                  </a:lnTo>
                  <a:lnTo>
                    <a:pt x="13544" y="12968"/>
                  </a:lnTo>
                  <a:lnTo>
                    <a:pt x="13976" y="13016"/>
                  </a:lnTo>
                  <a:lnTo>
                    <a:pt x="14601" y="13064"/>
                  </a:lnTo>
                  <a:lnTo>
                    <a:pt x="14841" y="13064"/>
                  </a:lnTo>
                  <a:lnTo>
                    <a:pt x="14505" y="12824"/>
                  </a:lnTo>
                  <a:lnTo>
                    <a:pt x="14168" y="12487"/>
                  </a:lnTo>
                  <a:lnTo>
                    <a:pt x="13832" y="12055"/>
                  </a:lnTo>
                  <a:lnTo>
                    <a:pt x="13544" y="11575"/>
                  </a:lnTo>
                  <a:lnTo>
                    <a:pt x="13208" y="11047"/>
                  </a:lnTo>
                  <a:lnTo>
                    <a:pt x="12968" y="10518"/>
                  </a:lnTo>
                  <a:lnTo>
                    <a:pt x="12440" y="9366"/>
                  </a:lnTo>
                  <a:lnTo>
                    <a:pt x="12007" y="8213"/>
                  </a:lnTo>
                  <a:lnTo>
                    <a:pt x="11671" y="7301"/>
                  </a:lnTo>
                  <a:lnTo>
                    <a:pt x="11431" y="6388"/>
                  </a:lnTo>
                  <a:lnTo>
                    <a:pt x="11575" y="6484"/>
                  </a:lnTo>
                  <a:lnTo>
                    <a:pt x="11767" y="6772"/>
                  </a:lnTo>
                  <a:lnTo>
                    <a:pt x="12391" y="7589"/>
                  </a:lnTo>
                  <a:lnTo>
                    <a:pt x="13112" y="8693"/>
                  </a:lnTo>
                  <a:lnTo>
                    <a:pt x="13928" y="9990"/>
                  </a:lnTo>
                  <a:lnTo>
                    <a:pt x="15321" y="12391"/>
                  </a:lnTo>
                  <a:lnTo>
                    <a:pt x="15945" y="13448"/>
                  </a:lnTo>
                  <a:lnTo>
                    <a:pt x="15657" y="13928"/>
                  </a:lnTo>
                  <a:lnTo>
                    <a:pt x="15081" y="14937"/>
                  </a:lnTo>
                  <a:lnTo>
                    <a:pt x="14793" y="15465"/>
                  </a:lnTo>
                  <a:lnTo>
                    <a:pt x="14601" y="15993"/>
                  </a:lnTo>
                  <a:lnTo>
                    <a:pt x="14505" y="16329"/>
                  </a:lnTo>
                  <a:lnTo>
                    <a:pt x="14505" y="16474"/>
                  </a:lnTo>
                  <a:lnTo>
                    <a:pt x="14553" y="16522"/>
                  </a:lnTo>
                  <a:lnTo>
                    <a:pt x="14601" y="16522"/>
                  </a:lnTo>
                  <a:lnTo>
                    <a:pt x="14697" y="16474"/>
                  </a:lnTo>
                  <a:lnTo>
                    <a:pt x="14889" y="16281"/>
                  </a:lnTo>
                  <a:lnTo>
                    <a:pt x="15465" y="15609"/>
                  </a:lnTo>
                  <a:lnTo>
                    <a:pt x="15753" y="15369"/>
                  </a:lnTo>
                  <a:lnTo>
                    <a:pt x="16089" y="15129"/>
                  </a:lnTo>
                  <a:lnTo>
                    <a:pt x="16426" y="14889"/>
                  </a:lnTo>
                  <a:lnTo>
                    <a:pt x="16858" y="14793"/>
                  </a:lnTo>
                  <a:lnTo>
                    <a:pt x="17290" y="14745"/>
                  </a:lnTo>
                  <a:lnTo>
                    <a:pt x="17530" y="14793"/>
                  </a:lnTo>
                  <a:lnTo>
                    <a:pt x="17770" y="14841"/>
                  </a:lnTo>
                  <a:lnTo>
                    <a:pt x="18010" y="14937"/>
                  </a:lnTo>
                  <a:lnTo>
                    <a:pt x="18251" y="15033"/>
                  </a:lnTo>
                  <a:lnTo>
                    <a:pt x="18539" y="15225"/>
                  </a:lnTo>
                  <a:lnTo>
                    <a:pt x="18827" y="15465"/>
                  </a:lnTo>
                  <a:lnTo>
                    <a:pt x="18923" y="15561"/>
                  </a:lnTo>
                  <a:lnTo>
                    <a:pt x="19067" y="15897"/>
                  </a:lnTo>
                  <a:lnTo>
                    <a:pt x="19163" y="16137"/>
                  </a:lnTo>
                  <a:lnTo>
                    <a:pt x="19163" y="16426"/>
                  </a:lnTo>
                  <a:lnTo>
                    <a:pt x="19163" y="16762"/>
                  </a:lnTo>
                  <a:lnTo>
                    <a:pt x="19115" y="17146"/>
                  </a:lnTo>
                  <a:lnTo>
                    <a:pt x="19355" y="16858"/>
                  </a:lnTo>
                  <a:lnTo>
                    <a:pt x="19979" y="16089"/>
                  </a:lnTo>
                  <a:lnTo>
                    <a:pt x="20364" y="15465"/>
                  </a:lnTo>
                  <a:lnTo>
                    <a:pt x="20748" y="14793"/>
                  </a:lnTo>
                  <a:lnTo>
                    <a:pt x="21180" y="14024"/>
                  </a:lnTo>
                  <a:lnTo>
                    <a:pt x="21516" y="13208"/>
                  </a:lnTo>
                  <a:lnTo>
                    <a:pt x="21804" y="12295"/>
                  </a:lnTo>
                  <a:lnTo>
                    <a:pt x="21997" y="11335"/>
                  </a:lnTo>
                  <a:lnTo>
                    <a:pt x="22045" y="10807"/>
                  </a:lnTo>
                  <a:lnTo>
                    <a:pt x="22093" y="10278"/>
                  </a:lnTo>
                  <a:lnTo>
                    <a:pt x="22093" y="9750"/>
                  </a:lnTo>
                  <a:lnTo>
                    <a:pt x="22045" y="9222"/>
                  </a:lnTo>
                  <a:lnTo>
                    <a:pt x="21949" y="8693"/>
                  </a:lnTo>
                  <a:lnTo>
                    <a:pt x="21804" y="8165"/>
                  </a:lnTo>
                  <a:lnTo>
                    <a:pt x="21612" y="7589"/>
                  </a:lnTo>
                  <a:lnTo>
                    <a:pt x="21420" y="7061"/>
                  </a:lnTo>
                  <a:lnTo>
                    <a:pt x="21132" y="6484"/>
                  </a:lnTo>
                  <a:lnTo>
                    <a:pt x="20748" y="5908"/>
                  </a:lnTo>
                  <a:lnTo>
                    <a:pt x="20364" y="5380"/>
                  </a:lnTo>
                  <a:lnTo>
                    <a:pt x="19883" y="4803"/>
                  </a:lnTo>
                  <a:lnTo>
                    <a:pt x="19211" y="4179"/>
                  </a:lnTo>
                  <a:lnTo>
                    <a:pt x="18347" y="3459"/>
                  </a:lnTo>
                  <a:lnTo>
                    <a:pt x="17290" y="2738"/>
                  </a:lnTo>
                  <a:lnTo>
                    <a:pt x="16137" y="2018"/>
                  </a:lnTo>
                  <a:lnTo>
                    <a:pt x="14841" y="1394"/>
                  </a:lnTo>
                  <a:lnTo>
                    <a:pt x="14168" y="1105"/>
                  </a:lnTo>
                  <a:lnTo>
                    <a:pt x="13496" y="817"/>
                  </a:lnTo>
                  <a:lnTo>
                    <a:pt x="12776" y="577"/>
                  </a:lnTo>
                  <a:lnTo>
                    <a:pt x="12055" y="385"/>
                  </a:lnTo>
                  <a:lnTo>
                    <a:pt x="11287" y="241"/>
                  </a:lnTo>
                  <a:lnTo>
                    <a:pt x="10567" y="97"/>
                  </a:lnTo>
                  <a:lnTo>
                    <a:pt x="9798" y="1"/>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7"/>
            <p:cNvSpPr/>
            <p:nvPr/>
          </p:nvSpPr>
          <p:spPr>
            <a:xfrm>
              <a:off x="6618250" y="3496200"/>
              <a:ext cx="552325" cy="428650"/>
            </a:xfrm>
            <a:custGeom>
              <a:avLst/>
              <a:gdLst/>
              <a:ahLst/>
              <a:cxnLst/>
              <a:rect l="l" t="t" r="r" b="b"/>
              <a:pathLst>
                <a:path w="22093" h="17146" fill="none" extrusionOk="0">
                  <a:moveTo>
                    <a:pt x="19883" y="4803"/>
                  </a:moveTo>
                  <a:lnTo>
                    <a:pt x="19883" y="4803"/>
                  </a:lnTo>
                  <a:lnTo>
                    <a:pt x="19211" y="4179"/>
                  </a:lnTo>
                  <a:lnTo>
                    <a:pt x="18347" y="3459"/>
                  </a:lnTo>
                  <a:lnTo>
                    <a:pt x="17290" y="2738"/>
                  </a:lnTo>
                  <a:lnTo>
                    <a:pt x="16137" y="2018"/>
                  </a:lnTo>
                  <a:lnTo>
                    <a:pt x="14841" y="1394"/>
                  </a:lnTo>
                  <a:lnTo>
                    <a:pt x="14168" y="1105"/>
                  </a:lnTo>
                  <a:lnTo>
                    <a:pt x="13496" y="817"/>
                  </a:lnTo>
                  <a:lnTo>
                    <a:pt x="12776" y="577"/>
                  </a:lnTo>
                  <a:lnTo>
                    <a:pt x="12055" y="385"/>
                  </a:lnTo>
                  <a:lnTo>
                    <a:pt x="11287" y="241"/>
                  </a:lnTo>
                  <a:lnTo>
                    <a:pt x="10567" y="97"/>
                  </a:lnTo>
                  <a:lnTo>
                    <a:pt x="9798" y="1"/>
                  </a:lnTo>
                  <a:lnTo>
                    <a:pt x="9078" y="1"/>
                  </a:lnTo>
                  <a:lnTo>
                    <a:pt x="8357" y="49"/>
                  </a:lnTo>
                  <a:lnTo>
                    <a:pt x="7589" y="97"/>
                  </a:lnTo>
                  <a:lnTo>
                    <a:pt x="6869" y="241"/>
                  </a:lnTo>
                  <a:lnTo>
                    <a:pt x="6196" y="481"/>
                  </a:lnTo>
                  <a:lnTo>
                    <a:pt x="5476" y="769"/>
                  </a:lnTo>
                  <a:lnTo>
                    <a:pt x="4804" y="1105"/>
                  </a:lnTo>
                  <a:lnTo>
                    <a:pt x="4179" y="1538"/>
                  </a:lnTo>
                  <a:lnTo>
                    <a:pt x="3555" y="2066"/>
                  </a:lnTo>
                  <a:lnTo>
                    <a:pt x="2979" y="2690"/>
                  </a:lnTo>
                  <a:lnTo>
                    <a:pt x="2402" y="3411"/>
                  </a:lnTo>
                  <a:lnTo>
                    <a:pt x="1922" y="4179"/>
                  </a:lnTo>
                  <a:lnTo>
                    <a:pt x="1442" y="5092"/>
                  </a:lnTo>
                  <a:lnTo>
                    <a:pt x="961" y="6100"/>
                  </a:lnTo>
                  <a:lnTo>
                    <a:pt x="577" y="7205"/>
                  </a:lnTo>
                  <a:lnTo>
                    <a:pt x="577" y="7205"/>
                  </a:lnTo>
                  <a:lnTo>
                    <a:pt x="337" y="8069"/>
                  </a:lnTo>
                  <a:lnTo>
                    <a:pt x="193" y="8934"/>
                  </a:lnTo>
                  <a:lnTo>
                    <a:pt x="49" y="9846"/>
                  </a:lnTo>
                  <a:lnTo>
                    <a:pt x="1" y="10711"/>
                  </a:lnTo>
                  <a:lnTo>
                    <a:pt x="1" y="10711"/>
                  </a:lnTo>
                  <a:lnTo>
                    <a:pt x="145" y="10518"/>
                  </a:lnTo>
                  <a:lnTo>
                    <a:pt x="673" y="10038"/>
                  </a:lnTo>
                  <a:lnTo>
                    <a:pt x="1490" y="9318"/>
                  </a:lnTo>
                  <a:lnTo>
                    <a:pt x="2546" y="8453"/>
                  </a:lnTo>
                  <a:lnTo>
                    <a:pt x="3123" y="8021"/>
                  </a:lnTo>
                  <a:lnTo>
                    <a:pt x="3795" y="7637"/>
                  </a:lnTo>
                  <a:lnTo>
                    <a:pt x="4515" y="7253"/>
                  </a:lnTo>
                  <a:lnTo>
                    <a:pt x="5236" y="6869"/>
                  </a:lnTo>
                  <a:lnTo>
                    <a:pt x="6004" y="6580"/>
                  </a:lnTo>
                  <a:lnTo>
                    <a:pt x="6821" y="6292"/>
                  </a:lnTo>
                  <a:lnTo>
                    <a:pt x="7637" y="6148"/>
                  </a:lnTo>
                  <a:lnTo>
                    <a:pt x="8453" y="6052"/>
                  </a:lnTo>
                  <a:lnTo>
                    <a:pt x="8453" y="6052"/>
                  </a:lnTo>
                  <a:lnTo>
                    <a:pt x="8549" y="6724"/>
                  </a:lnTo>
                  <a:lnTo>
                    <a:pt x="8694" y="7397"/>
                  </a:lnTo>
                  <a:lnTo>
                    <a:pt x="8838" y="7973"/>
                  </a:lnTo>
                  <a:lnTo>
                    <a:pt x="9030" y="8549"/>
                  </a:lnTo>
                  <a:lnTo>
                    <a:pt x="9174" y="9030"/>
                  </a:lnTo>
                  <a:lnTo>
                    <a:pt x="9414" y="9510"/>
                  </a:lnTo>
                  <a:lnTo>
                    <a:pt x="9606" y="9942"/>
                  </a:lnTo>
                  <a:lnTo>
                    <a:pt x="9846" y="10326"/>
                  </a:lnTo>
                  <a:lnTo>
                    <a:pt x="10374" y="11047"/>
                  </a:lnTo>
                  <a:lnTo>
                    <a:pt x="10903" y="11623"/>
                  </a:lnTo>
                  <a:lnTo>
                    <a:pt x="11431" y="12055"/>
                  </a:lnTo>
                  <a:lnTo>
                    <a:pt x="12007" y="12391"/>
                  </a:lnTo>
                  <a:lnTo>
                    <a:pt x="12536" y="12680"/>
                  </a:lnTo>
                  <a:lnTo>
                    <a:pt x="13064" y="12824"/>
                  </a:lnTo>
                  <a:lnTo>
                    <a:pt x="13544" y="12968"/>
                  </a:lnTo>
                  <a:lnTo>
                    <a:pt x="13976" y="13016"/>
                  </a:lnTo>
                  <a:lnTo>
                    <a:pt x="14601" y="13064"/>
                  </a:lnTo>
                  <a:lnTo>
                    <a:pt x="14841" y="13064"/>
                  </a:lnTo>
                  <a:lnTo>
                    <a:pt x="14841" y="13064"/>
                  </a:lnTo>
                  <a:lnTo>
                    <a:pt x="14505" y="12824"/>
                  </a:lnTo>
                  <a:lnTo>
                    <a:pt x="14168" y="12487"/>
                  </a:lnTo>
                  <a:lnTo>
                    <a:pt x="13832" y="12055"/>
                  </a:lnTo>
                  <a:lnTo>
                    <a:pt x="13544" y="11575"/>
                  </a:lnTo>
                  <a:lnTo>
                    <a:pt x="13208" y="11047"/>
                  </a:lnTo>
                  <a:lnTo>
                    <a:pt x="12968" y="10518"/>
                  </a:lnTo>
                  <a:lnTo>
                    <a:pt x="12440" y="9366"/>
                  </a:lnTo>
                  <a:lnTo>
                    <a:pt x="12007" y="8213"/>
                  </a:lnTo>
                  <a:lnTo>
                    <a:pt x="11671" y="7301"/>
                  </a:lnTo>
                  <a:lnTo>
                    <a:pt x="11431" y="6388"/>
                  </a:lnTo>
                  <a:lnTo>
                    <a:pt x="11431" y="6388"/>
                  </a:lnTo>
                  <a:lnTo>
                    <a:pt x="11575" y="6484"/>
                  </a:lnTo>
                  <a:lnTo>
                    <a:pt x="11767" y="6772"/>
                  </a:lnTo>
                  <a:lnTo>
                    <a:pt x="12391" y="7589"/>
                  </a:lnTo>
                  <a:lnTo>
                    <a:pt x="13112" y="8693"/>
                  </a:lnTo>
                  <a:lnTo>
                    <a:pt x="13928" y="9990"/>
                  </a:lnTo>
                  <a:lnTo>
                    <a:pt x="15321" y="12391"/>
                  </a:lnTo>
                  <a:lnTo>
                    <a:pt x="15945" y="13448"/>
                  </a:lnTo>
                  <a:lnTo>
                    <a:pt x="15945" y="13448"/>
                  </a:lnTo>
                  <a:lnTo>
                    <a:pt x="15657" y="13928"/>
                  </a:lnTo>
                  <a:lnTo>
                    <a:pt x="15081" y="14937"/>
                  </a:lnTo>
                  <a:lnTo>
                    <a:pt x="14793" y="15465"/>
                  </a:lnTo>
                  <a:lnTo>
                    <a:pt x="14601" y="15993"/>
                  </a:lnTo>
                  <a:lnTo>
                    <a:pt x="14505" y="16329"/>
                  </a:lnTo>
                  <a:lnTo>
                    <a:pt x="14505" y="16474"/>
                  </a:lnTo>
                  <a:lnTo>
                    <a:pt x="14553" y="16522"/>
                  </a:lnTo>
                  <a:lnTo>
                    <a:pt x="14553" y="16522"/>
                  </a:lnTo>
                  <a:lnTo>
                    <a:pt x="14601" y="16522"/>
                  </a:lnTo>
                  <a:lnTo>
                    <a:pt x="14697" y="16474"/>
                  </a:lnTo>
                  <a:lnTo>
                    <a:pt x="14889" y="16281"/>
                  </a:lnTo>
                  <a:lnTo>
                    <a:pt x="15465" y="15609"/>
                  </a:lnTo>
                  <a:lnTo>
                    <a:pt x="15465" y="15609"/>
                  </a:lnTo>
                  <a:lnTo>
                    <a:pt x="15753" y="15369"/>
                  </a:lnTo>
                  <a:lnTo>
                    <a:pt x="16089" y="15129"/>
                  </a:lnTo>
                  <a:lnTo>
                    <a:pt x="16426" y="14889"/>
                  </a:lnTo>
                  <a:lnTo>
                    <a:pt x="16858" y="14793"/>
                  </a:lnTo>
                  <a:lnTo>
                    <a:pt x="17290" y="14745"/>
                  </a:lnTo>
                  <a:lnTo>
                    <a:pt x="17530" y="14793"/>
                  </a:lnTo>
                  <a:lnTo>
                    <a:pt x="17770" y="14841"/>
                  </a:lnTo>
                  <a:lnTo>
                    <a:pt x="18010" y="14937"/>
                  </a:lnTo>
                  <a:lnTo>
                    <a:pt x="18251" y="15033"/>
                  </a:lnTo>
                  <a:lnTo>
                    <a:pt x="18539" y="15225"/>
                  </a:lnTo>
                  <a:lnTo>
                    <a:pt x="18827" y="15465"/>
                  </a:lnTo>
                  <a:lnTo>
                    <a:pt x="18827" y="15465"/>
                  </a:lnTo>
                  <a:lnTo>
                    <a:pt x="18923" y="15561"/>
                  </a:lnTo>
                  <a:lnTo>
                    <a:pt x="19067" y="15897"/>
                  </a:lnTo>
                  <a:lnTo>
                    <a:pt x="19163" y="16137"/>
                  </a:lnTo>
                  <a:lnTo>
                    <a:pt x="19163" y="16426"/>
                  </a:lnTo>
                  <a:lnTo>
                    <a:pt x="19163" y="16762"/>
                  </a:lnTo>
                  <a:lnTo>
                    <a:pt x="19115" y="17146"/>
                  </a:lnTo>
                  <a:lnTo>
                    <a:pt x="19115" y="17146"/>
                  </a:lnTo>
                  <a:lnTo>
                    <a:pt x="19355" y="16858"/>
                  </a:lnTo>
                  <a:lnTo>
                    <a:pt x="19979" y="16089"/>
                  </a:lnTo>
                  <a:lnTo>
                    <a:pt x="20364" y="15465"/>
                  </a:lnTo>
                  <a:lnTo>
                    <a:pt x="20748" y="14793"/>
                  </a:lnTo>
                  <a:lnTo>
                    <a:pt x="21180" y="14024"/>
                  </a:lnTo>
                  <a:lnTo>
                    <a:pt x="21516" y="13208"/>
                  </a:lnTo>
                  <a:lnTo>
                    <a:pt x="21804" y="12295"/>
                  </a:lnTo>
                  <a:lnTo>
                    <a:pt x="21997" y="11335"/>
                  </a:lnTo>
                  <a:lnTo>
                    <a:pt x="22045" y="10807"/>
                  </a:lnTo>
                  <a:lnTo>
                    <a:pt x="22093" y="10278"/>
                  </a:lnTo>
                  <a:lnTo>
                    <a:pt x="22093" y="9750"/>
                  </a:lnTo>
                  <a:lnTo>
                    <a:pt x="22045" y="9222"/>
                  </a:lnTo>
                  <a:lnTo>
                    <a:pt x="21949" y="8693"/>
                  </a:lnTo>
                  <a:lnTo>
                    <a:pt x="21804" y="8165"/>
                  </a:lnTo>
                  <a:lnTo>
                    <a:pt x="21612" y="7589"/>
                  </a:lnTo>
                  <a:lnTo>
                    <a:pt x="21420" y="7061"/>
                  </a:lnTo>
                  <a:lnTo>
                    <a:pt x="21132" y="6484"/>
                  </a:lnTo>
                  <a:lnTo>
                    <a:pt x="20748" y="5908"/>
                  </a:lnTo>
                  <a:lnTo>
                    <a:pt x="20364" y="5380"/>
                  </a:lnTo>
                  <a:lnTo>
                    <a:pt x="19883" y="4803"/>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7"/>
            <p:cNvSpPr/>
            <p:nvPr/>
          </p:nvSpPr>
          <p:spPr>
            <a:xfrm>
              <a:off x="6752725" y="3519025"/>
              <a:ext cx="86475" cy="33650"/>
            </a:xfrm>
            <a:custGeom>
              <a:avLst/>
              <a:gdLst/>
              <a:ahLst/>
              <a:cxnLst/>
              <a:rect l="l" t="t" r="r" b="b"/>
              <a:pathLst>
                <a:path w="3459" h="1346" extrusionOk="0">
                  <a:moveTo>
                    <a:pt x="1586" y="0"/>
                  </a:moveTo>
                  <a:lnTo>
                    <a:pt x="1201" y="48"/>
                  </a:lnTo>
                  <a:lnTo>
                    <a:pt x="817" y="144"/>
                  </a:lnTo>
                  <a:lnTo>
                    <a:pt x="481" y="241"/>
                  </a:lnTo>
                  <a:lnTo>
                    <a:pt x="241" y="337"/>
                  </a:lnTo>
                  <a:lnTo>
                    <a:pt x="49" y="481"/>
                  </a:lnTo>
                  <a:lnTo>
                    <a:pt x="1" y="577"/>
                  </a:lnTo>
                  <a:lnTo>
                    <a:pt x="1" y="673"/>
                  </a:lnTo>
                  <a:lnTo>
                    <a:pt x="1" y="769"/>
                  </a:lnTo>
                  <a:lnTo>
                    <a:pt x="49" y="865"/>
                  </a:lnTo>
                  <a:lnTo>
                    <a:pt x="145" y="1009"/>
                  </a:lnTo>
                  <a:lnTo>
                    <a:pt x="289" y="1105"/>
                  </a:lnTo>
                  <a:lnTo>
                    <a:pt x="577" y="1249"/>
                  </a:lnTo>
                  <a:lnTo>
                    <a:pt x="913" y="1297"/>
                  </a:lnTo>
                  <a:lnTo>
                    <a:pt x="1346" y="1345"/>
                  </a:lnTo>
                  <a:lnTo>
                    <a:pt x="1730" y="1297"/>
                  </a:lnTo>
                  <a:lnTo>
                    <a:pt x="2114" y="1249"/>
                  </a:lnTo>
                  <a:lnTo>
                    <a:pt x="2498" y="1153"/>
                  </a:lnTo>
                  <a:lnTo>
                    <a:pt x="2834" y="1057"/>
                  </a:lnTo>
                  <a:lnTo>
                    <a:pt x="3122" y="913"/>
                  </a:lnTo>
                  <a:lnTo>
                    <a:pt x="3315" y="721"/>
                  </a:lnTo>
                  <a:lnTo>
                    <a:pt x="3459" y="577"/>
                  </a:lnTo>
                  <a:lnTo>
                    <a:pt x="3459" y="481"/>
                  </a:lnTo>
                  <a:lnTo>
                    <a:pt x="3459" y="385"/>
                  </a:lnTo>
                  <a:lnTo>
                    <a:pt x="3363" y="289"/>
                  </a:lnTo>
                  <a:lnTo>
                    <a:pt x="3267" y="241"/>
                  </a:lnTo>
                  <a:lnTo>
                    <a:pt x="2930" y="96"/>
                  </a:lnTo>
                  <a:lnTo>
                    <a:pt x="2498"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17"/>
            <p:cNvSpPr/>
            <p:nvPr/>
          </p:nvSpPr>
          <p:spPr>
            <a:xfrm>
              <a:off x="6752725" y="3519025"/>
              <a:ext cx="86475" cy="33650"/>
            </a:xfrm>
            <a:custGeom>
              <a:avLst/>
              <a:gdLst/>
              <a:ahLst/>
              <a:cxnLst/>
              <a:rect l="l" t="t" r="r" b="b"/>
              <a:pathLst>
                <a:path w="3459" h="1346" fill="none" extrusionOk="0">
                  <a:moveTo>
                    <a:pt x="2018" y="0"/>
                  </a:moveTo>
                  <a:lnTo>
                    <a:pt x="2018" y="0"/>
                  </a:lnTo>
                  <a:lnTo>
                    <a:pt x="1586" y="0"/>
                  </a:lnTo>
                  <a:lnTo>
                    <a:pt x="1201" y="48"/>
                  </a:lnTo>
                  <a:lnTo>
                    <a:pt x="817" y="144"/>
                  </a:lnTo>
                  <a:lnTo>
                    <a:pt x="481" y="241"/>
                  </a:lnTo>
                  <a:lnTo>
                    <a:pt x="241" y="337"/>
                  </a:lnTo>
                  <a:lnTo>
                    <a:pt x="49" y="481"/>
                  </a:lnTo>
                  <a:lnTo>
                    <a:pt x="1" y="577"/>
                  </a:lnTo>
                  <a:lnTo>
                    <a:pt x="1" y="673"/>
                  </a:lnTo>
                  <a:lnTo>
                    <a:pt x="1" y="769"/>
                  </a:lnTo>
                  <a:lnTo>
                    <a:pt x="49" y="865"/>
                  </a:lnTo>
                  <a:lnTo>
                    <a:pt x="49" y="865"/>
                  </a:lnTo>
                  <a:lnTo>
                    <a:pt x="145" y="1009"/>
                  </a:lnTo>
                  <a:lnTo>
                    <a:pt x="289" y="1105"/>
                  </a:lnTo>
                  <a:lnTo>
                    <a:pt x="577" y="1249"/>
                  </a:lnTo>
                  <a:lnTo>
                    <a:pt x="913" y="1297"/>
                  </a:lnTo>
                  <a:lnTo>
                    <a:pt x="1346" y="1345"/>
                  </a:lnTo>
                  <a:lnTo>
                    <a:pt x="1346" y="1345"/>
                  </a:lnTo>
                  <a:lnTo>
                    <a:pt x="1730" y="1297"/>
                  </a:lnTo>
                  <a:lnTo>
                    <a:pt x="2114" y="1249"/>
                  </a:lnTo>
                  <a:lnTo>
                    <a:pt x="2498" y="1153"/>
                  </a:lnTo>
                  <a:lnTo>
                    <a:pt x="2834" y="1057"/>
                  </a:lnTo>
                  <a:lnTo>
                    <a:pt x="3122" y="913"/>
                  </a:lnTo>
                  <a:lnTo>
                    <a:pt x="3315" y="721"/>
                  </a:lnTo>
                  <a:lnTo>
                    <a:pt x="3459" y="577"/>
                  </a:lnTo>
                  <a:lnTo>
                    <a:pt x="3459" y="481"/>
                  </a:lnTo>
                  <a:lnTo>
                    <a:pt x="3459" y="385"/>
                  </a:lnTo>
                  <a:lnTo>
                    <a:pt x="3459" y="385"/>
                  </a:lnTo>
                  <a:lnTo>
                    <a:pt x="3363" y="289"/>
                  </a:lnTo>
                  <a:lnTo>
                    <a:pt x="3267" y="241"/>
                  </a:lnTo>
                  <a:lnTo>
                    <a:pt x="2930" y="96"/>
                  </a:lnTo>
                  <a:lnTo>
                    <a:pt x="2498" y="0"/>
                  </a:lnTo>
                  <a:lnTo>
                    <a:pt x="2018"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17"/>
            <p:cNvSpPr/>
            <p:nvPr/>
          </p:nvSpPr>
          <p:spPr>
            <a:xfrm>
              <a:off x="6795950" y="3555050"/>
              <a:ext cx="48050" cy="28825"/>
            </a:xfrm>
            <a:custGeom>
              <a:avLst/>
              <a:gdLst/>
              <a:ahLst/>
              <a:cxnLst/>
              <a:rect l="l" t="t" r="r" b="b"/>
              <a:pathLst>
                <a:path w="1922" h="1153" extrusionOk="0">
                  <a:moveTo>
                    <a:pt x="1153" y="0"/>
                  </a:moveTo>
                  <a:lnTo>
                    <a:pt x="865" y="96"/>
                  </a:lnTo>
                  <a:lnTo>
                    <a:pt x="577" y="240"/>
                  </a:lnTo>
                  <a:lnTo>
                    <a:pt x="289" y="384"/>
                  </a:lnTo>
                  <a:lnTo>
                    <a:pt x="97" y="576"/>
                  </a:lnTo>
                  <a:lnTo>
                    <a:pt x="1" y="721"/>
                  </a:lnTo>
                  <a:lnTo>
                    <a:pt x="1" y="817"/>
                  </a:lnTo>
                  <a:lnTo>
                    <a:pt x="1" y="913"/>
                  </a:lnTo>
                  <a:lnTo>
                    <a:pt x="49" y="961"/>
                  </a:lnTo>
                  <a:lnTo>
                    <a:pt x="145" y="1057"/>
                  </a:lnTo>
                  <a:lnTo>
                    <a:pt x="385" y="1153"/>
                  </a:lnTo>
                  <a:lnTo>
                    <a:pt x="913" y="1153"/>
                  </a:lnTo>
                  <a:lnTo>
                    <a:pt x="1201" y="1057"/>
                  </a:lnTo>
                  <a:lnTo>
                    <a:pt x="1441" y="961"/>
                  </a:lnTo>
                  <a:lnTo>
                    <a:pt x="1634" y="817"/>
                  </a:lnTo>
                  <a:lnTo>
                    <a:pt x="1826" y="672"/>
                  </a:lnTo>
                  <a:lnTo>
                    <a:pt x="1922" y="480"/>
                  </a:lnTo>
                  <a:lnTo>
                    <a:pt x="1922" y="288"/>
                  </a:lnTo>
                  <a:lnTo>
                    <a:pt x="1826" y="144"/>
                  </a:lnTo>
                  <a:lnTo>
                    <a:pt x="1778" y="48"/>
                  </a:lnTo>
                  <a:lnTo>
                    <a:pt x="1682"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17"/>
            <p:cNvSpPr/>
            <p:nvPr/>
          </p:nvSpPr>
          <p:spPr>
            <a:xfrm>
              <a:off x="6795950" y="3555050"/>
              <a:ext cx="48050" cy="28825"/>
            </a:xfrm>
            <a:custGeom>
              <a:avLst/>
              <a:gdLst/>
              <a:ahLst/>
              <a:cxnLst/>
              <a:rect l="l" t="t" r="r" b="b"/>
              <a:pathLst>
                <a:path w="1922" h="1153" fill="none" extrusionOk="0">
                  <a:moveTo>
                    <a:pt x="1441" y="0"/>
                  </a:moveTo>
                  <a:lnTo>
                    <a:pt x="1441" y="0"/>
                  </a:lnTo>
                  <a:lnTo>
                    <a:pt x="1153" y="0"/>
                  </a:lnTo>
                  <a:lnTo>
                    <a:pt x="865" y="96"/>
                  </a:lnTo>
                  <a:lnTo>
                    <a:pt x="577" y="240"/>
                  </a:lnTo>
                  <a:lnTo>
                    <a:pt x="289" y="384"/>
                  </a:lnTo>
                  <a:lnTo>
                    <a:pt x="97" y="576"/>
                  </a:lnTo>
                  <a:lnTo>
                    <a:pt x="1" y="721"/>
                  </a:lnTo>
                  <a:lnTo>
                    <a:pt x="1" y="817"/>
                  </a:lnTo>
                  <a:lnTo>
                    <a:pt x="1" y="913"/>
                  </a:lnTo>
                  <a:lnTo>
                    <a:pt x="49" y="961"/>
                  </a:lnTo>
                  <a:lnTo>
                    <a:pt x="145" y="1057"/>
                  </a:lnTo>
                  <a:lnTo>
                    <a:pt x="145" y="1057"/>
                  </a:lnTo>
                  <a:lnTo>
                    <a:pt x="385" y="1153"/>
                  </a:lnTo>
                  <a:lnTo>
                    <a:pt x="625" y="1153"/>
                  </a:lnTo>
                  <a:lnTo>
                    <a:pt x="625" y="1153"/>
                  </a:lnTo>
                  <a:lnTo>
                    <a:pt x="913" y="1153"/>
                  </a:lnTo>
                  <a:lnTo>
                    <a:pt x="1201" y="1057"/>
                  </a:lnTo>
                  <a:lnTo>
                    <a:pt x="1441" y="961"/>
                  </a:lnTo>
                  <a:lnTo>
                    <a:pt x="1634" y="817"/>
                  </a:lnTo>
                  <a:lnTo>
                    <a:pt x="1826" y="672"/>
                  </a:lnTo>
                  <a:lnTo>
                    <a:pt x="1922" y="480"/>
                  </a:lnTo>
                  <a:lnTo>
                    <a:pt x="1922" y="288"/>
                  </a:lnTo>
                  <a:lnTo>
                    <a:pt x="1826" y="144"/>
                  </a:lnTo>
                  <a:lnTo>
                    <a:pt x="1826" y="144"/>
                  </a:lnTo>
                  <a:lnTo>
                    <a:pt x="1778" y="48"/>
                  </a:lnTo>
                  <a:lnTo>
                    <a:pt x="1682" y="0"/>
                  </a:lnTo>
                  <a:lnTo>
                    <a:pt x="144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17"/>
            <p:cNvSpPr/>
            <p:nvPr/>
          </p:nvSpPr>
          <p:spPr>
            <a:xfrm>
              <a:off x="7099725" y="3657100"/>
              <a:ext cx="34825" cy="56450"/>
            </a:xfrm>
            <a:custGeom>
              <a:avLst/>
              <a:gdLst/>
              <a:ahLst/>
              <a:cxnLst/>
              <a:rect l="l" t="t" r="r" b="b"/>
              <a:pathLst>
                <a:path w="1393" h="2258" extrusionOk="0">
                  <a:moveTo>
                    <a:pt x="288" y="0"/>
                  </a:moveTo>
                  <a:lnTo>
                    <a:pt x="192" y="96"/>
                  </a:lnTo>
                  <a:lnTo>
                    <a:pt x="144" y="192"/>
                  </a:lnTo>
                  <a:lnTo>
                    <a:pt x="96" y="336"/>
                  </a:lnTo>
                  <a:lnTo>
                    <a:pt x="0" y="721"/>
                  </a:lnTo>
                  <a:lnTo>
                    <a:pt x="48" y="1105"/>
                  </a:lnTo>
                  <a:lnTo>
                    <a:pt x="144" y="1537"/>
                  </a:lnTo>
                  <a:lnTo>
                    <a:pt x="288" y="1921"/>
                  </a:lnTo>
                  <a:lnTo>
                    <a:pt x="384" y="2065"/>
                  </a:lnTo>
                  <a:lnTo>
                    <a:pt x="528" y="2161"/>
                  </a:lnTo>
                  <a:lnTo>
                    <a:pt x="672" y="2257"/>
                  </a:lnTo>
                  <a:lnTo>
                    <a:pt x="1009" y="2257"/>
                  </a:lnTo>
                  <a:lnTo>
                    <a:pt x="1105" y="2161"/>
                  </a:lnTo>
                  <a:lnTo>
                    <a:pt x="1249" y="2065"/>
                  </a:lnTo>
                  <a:lnTo>
                    <a:pt x="1297" y="1969"/>
                  </a:lnTo>
                  <a:lnTo>
                    <a:pt x="1345" y="1825"/>
                  </a:lnTo>
                  <a:lnTo>
                    <a:pt x="1393" y="1633"/>
                  </a:lnTo>
                  <a:lnTo>
                    <a:pt x="1345" y="1249"/>
                  </a:lnTo>
                  <a:lnTo>
                    <a:pt x="1249" y="865"/>
                  </a:lnTo>
                  <a:lnTo>
                    <a:pt x="1105" y="529"/>
                  </a:lnTo>
                  <a:lnTo>
                    <a:pt x="865" y="192"/>
                  </a:lnTo>
                  <a:lnTo>
                    <a:pt x="720" y="96"/>
                  </a:lnTo>
                  <a:lnTo>
                    <a:pt x="576" y="0"/>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17"/>
            <p:cNvSpPr/>
            <p:nvPr/>
          </p:nvSpPr>
          <p:spPr>
            <a:xfrm>
              <a:off x="7099725" y="3657100"/>
              <a:ext cx="34825" cy="56450"/>
            </a:xfrm>
            <a:custGeom>
              <a:avLst/>
              <a:gdLst/>
              <a:ahLst/>
              <a:cxnLst/>
              <a:rect l="l" t="t" r="r" b="b"/>
              <a:pathLst>
                <a:path w="1393" h="2258" fill="none" extrusionOk="0">
                  <a:moveTo>
                    <a:pt x="432" y="0"/>
                  </a:moveTo>
                  <a:lnTo>
                    <a:pt x="432" y="0"/>
                  </a:lnTo>
                  <a:lnTo>
                    <a:pt x="288" y="0"/>
                  </a:lnTo>
                  <a:lnTo>
                    <a:pt x="192" y="96"/>
                  </a:lnTo>
                  <a:lnTo>
                    <a:pt x="144" y="192"/>
                  </a:lnTo>
                  <a:lnTo>
                    <a:pt x="96" y="336"/>
                  </a:lnTo>
                  <a:lnTo>
                    <a:pt x="0" y="721"/>
                  </a:lnTo>
                  <a:lnTo>
                    <a:pt x="48" y="1105"/>
                  </a:lnTo>
                  <a:lnTo>
                    <a:pt x="48" y="1105"/>
                  </a:lnTo>
                  <a:lnTo>
                    <a:pt x="144" y="1537"/>
                  </a:lnTo>
                  <a:lnTo>
                    <a:pt x="288" y="1921"/>
                  </a:lnTo>
                  <a:lnTo>
                    <a:pt x="384" y="2065"/>
                  </a:lnTo>
                  <a:lnTo>
                    <a:pt x="528" y="2161"/>
                  </a:lnTo>
                  <a:lnTo>
                    <a:pt x="672" y="2257"/>
                  </a:lnTo>
                  <a:lnTo>
                    <a:pt x="817" y="2257"/>
                  </a:lnTo>
                  <a:lnTo>
                    <a:pt x="817" y="2257"/>
                  </a:lnTo>
                  <a:lnTo>
                    <a:pt x="817" y="2257"/>
                  </a:lnTo>
                  <a:lnTo>
                    <a:pt x="817" y="2257"/>
                  </a:lnTo>
                  <a:lnTo>
                    <a:pt x="1009" y="2257"/>
                  </a:lnTo>
                  <a:lnTo>
                    <a:pt x="1105" y="2161"/>
                  </a:lnTo>
                  <a:lnTo>
                    <a:pt x="1249" y="2065"/>
                  </a:lnTo>
                  <a:lnTo>
                    <a:pt x="1297" y="1969"/>
                  </a:lnTo>
                  <a:lnTo>
                    <a:pt x="1345" y="1825"/>
                  </a:lnTo>
                  <a:lnTo>
                    <a:pt x="1393" y="1633"/>
                  </a:lnTo>
                  <a:lnTo>
                    <a:pt x="1345" y="1249"/>
                  </a:lnTo>
                  <a:lnTo>
                    <a:pt x="1249" y="865"/>
                  </a:lnTo>
                  <a:lnTo>
                    <a:pt x="1105" y="529"/>
                  </a:lnTo>
                  <a:lnTo>
                    <a:pt x="865" y="192"/>
                  </a:lnTo>
                  <a:lnTo>
                    <a:pt x="720" y="96"/>
                  </a:lnTo>
                  <a:lnTo>
                    <a:pt x="576" y="0"/>
                  </a:lnTo>
                  <a:lnTo>
                    <a:pt x="576" y="0"/>
                  </a:lnTo>
                  <a:lnTo>
                    <a:pt x="432"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17"/>
            <p:cNvSpPr/>
            <p:nvPr/>
          </p:nvSpPr>
          <p:spPr>
            <a:xfrm>
              <a:off x="7064900" y="3670300"/>
              <a:ext cx="24025" cy="39650"/>
            </a:xfrm>
            <a:custGeom>
              <a:avLst/>
              <a:gdLst/>
              <a:ahLst/>
              <a:cxnLst/>
              <a:rect l="l" t="t" r="r" b="b"/>
              <a:pathLst>
                <a:path w="961" h="1586" extrusionOk="0">
                  <a:moveTo>
                    <a:pt x="192" y="1"/>
                  </a:moveTo>
                  <a:lnTo>
                    <a:pt x="144" y="49"/>
                  </a:lnTo>
                  <a:lnTo>
                    <a:pt x="48" y="241"/>
                  </a:lnTo>
                  <a:lnTo>
                    <a:pt x="0" y="529"/>
                  </a:lnTo>
                  <a:lnTo>
                    <a:pt x="0" y="817"/>
                  </a:lnTo>
                  <a:lnTo>
                    <a:pt x="96" y="1105"/>
                  </a:lnTo>
                  <a:lnTo>
                    <a:pt x="192" y="1345"/>
                  </a:lnTo>
                  <a:lnTo>
                    <a:pt x="337" y="1537"/>
                  </a:lnTo>
                  <a:lnTo>
                    <a:pt x="481" y="1585"/>
                  </a:lnTo>
                  <a:lnTo>
                    <a:pt x="673" y="1585"/>
                  </a:lnTo>
                  <a:lnTo>
                    <a:pt x="769" y="1537"/>
                  </a:lnTo>
                  <a:lnTo>
                    <a:pt x="865" y="1489"/>
                  </a:lnTo>
                  <a:lnTo>
                    <a:pt x="913" y="1393"/>
                  </a:lnTo>
                  <a:lnTo>
                    <a:pt x="961" y="1153"/>
                  </a:lnTo>
                  <a:lnTo>
                    <a:pt x="961" y="913"/>
                  </a:lnTo>
                  <a:lnTo>
                    <a:pt x="865" y="625"/>
                  </a:lnTo>
                  <a:lnTo>
                    <a:pt x="769" y="385"/>
                  </a:lnTo>
                  <a:lnTo>
                    <a:pt x="577" y="145"/>
                  </a:lnTo>
                  <a:lnTo>
                    <a:pt x="385" y="1"/>
                  </a:lnTo>
                  <a:close/>
                </a:path>
              </a:pathLst>
            </a:custGeom>
            <a:solidFill>
              <a:srgbClr val="422D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17"/>
            <p:cNvSpPr/>
            <p:nvPr/>
          </p:nvSpPr>
          <p:spPr>
            <a:xfrm>
              <a:off x="7064900" y="3670300"/>
              <a:ext cx="24025" cy="39650"/>
            </a:xfrm>
            <a:custGeom>
              <a:avLst/>
              <a:gdLst/>
              <a:ahLst/>
              <a:cxnLst/>
              <a:rect l="l" t="t" r="r" b="b"/>
              <a:pathLst>
                <a:path w="961" h="1586" fill="none" extrusionOk="0">
                  <a:moveTo>
                    <a:pt x="289" y="1"/>
                  </a:moveTo>
                  <a:lnTo>
                    <a:pt x="289" y="1"/>
                  </a:lnTo>
                  <a:lnTo>
                    <a:pt x="192" y="1"/>
                  </a:lnTo>
                  <a:lnTo>
                    <a:pt x="144" y="49"/>
                  </a:lnTo>
                  <a:lnTo>
                    <a:pt x="48" y="241"/>
                  </a:lnTo>
                  <a:lnTo>
                    <a:pt x="0" y="529"/>
                  </a:lnTo>
                  <a:lnTo>
                    <a:pt x="0" y="817"/>
                  </a:lnTo>
                  <a:lnTo>
                    <a:pt x="0" y="817"/>
                  </a:lnTo>
                  <a:lnTo>
                    <a:pt x="96" y="1105"/>
                  </a:lnTo>
                  <a:lnTo>
                    <a:pt x="192" y="1345"/>
                  </a:lnTo>
                  <a:lnTo>
                    <a:pt x="337" y="1537"/>
                  </a:lnTo>
                  <a:lnTo>
                    <a:pt x="481" y="1585"/>
                  </a:lnTo>
                  <a:lnTo>
                    <a:pt x="577" y="1585"/>
                  </a:lnTo>
                  <a:lnTo>
                    <a:pt x="577" y="1585"/>
                  </a:lnTo>
                  <a:lnTo>
                    <a:pt x="577" y="1585"/>
                  </a:lnTo>
                  <a:lnTo>
                    <a:pt x="577" y="1585"/>
                  </a:lnTo>
                  <a:lnTo>
                    <a:pt x="673" y="1585"/>
                  </a:lnTo>
                  <a:lnTo>
                    <a:pt x="769" y="1537"/>
                  </a:lnTo>
                  <a:lnTo>
                    <a:pt x="865" y="1489"/>
                  </a:lnTo>
                  <a:lnTo>
                    <a:pt x="913" y="1393"/>
                  </a:lnTo>
                  <a:lnTo>
                    <a:pt x="961" y="1153"/>
                  </a:lnTo>
                  <a:lnTo>
                    <a:pt x="961" y="913"/>
                  </a:lnTo>
                  <a:lnTo>
                    <a:pt x="865" y="625"/>
                  </a:lnTo>
                  <a:lnTo>
                    <a:pt x="769" y="385"/>
                  </a:lnTo>
                  <a:lnTo>
                    <a:pt x="577" y="145"/>
                  </a:lnTo>
                  <a:lnTo>
                    <a:pt x="385" y="1"/>
                  </a:lnTo>
                  <a:lnTo>
                    <a:pt x="385" y="1"/>
                  </a:lnTo>
                  <a:lnTo>
                    <a:pt x="28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17"/>
            <p:cNvSpPr/>
            <p:nvPr/>
          </p:nvSpPr>
          <p:spPr>
            <a:xfrm>
              <a:off x="7085300" y="3928425"/>
              <a:ext cx="25" cy="25"/>
            </a:xfrm>
            <a:custGeom>
              <a:avLst/>
              <a:gdLst/>
              <a:ahLst/>
              <a:cxnLst/>
              <a:rect l="l" t="t" r="r" b="b"/>
              <a:pathLst>
                <a:path w="1" h="1" extrusionOk="0">
                  <a:moveTo>
                    <a:pt x="1" y="1"/>
                  </a:moveTo>
                  <a:lnTo>
                    <a:pt x="1" y="1"/>
                  </a:lnTo>
                  <a:lnTo>
                    <a:pt x="1" y="1"/>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17"/>
            <p:cNvSpPr/>
            <p:nvPr/>
          </p:nvSpPr>
          <p:spPr>
            <a:xfrm>
              <a:off x="7094900" y="3921225"/>
              <a:ext cx="25" cy="25"/>
            </a:xfrm>
            <a:custGeom>
              <a:avLst/>
              <a:gdLst/>
              <a:ahLst/>
              <a:cxnLst/>
              <a:rect l="l" t="t" r="r" b="b"/>
              <a:pathLst>
                <a:path w="1" h="1" extrusionOk="0">
                  <a:moveTo>
                    <a:pt x="1" y="1"/>
                  </a:moveTo>
                  <a:lnTo>
                    <a:pt x="1" y="1"/>
                  </a:lnTo>
                  <a:lnTo>
                    <a:pt x="1" y="1"/>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7"/>
            <p:cNvSpPr/>
            <p:nvPr/>
          </p:nvSpPr>
          <p:spPr>
            <a:xfrm>
              <a:off x="6737125" y="3884025"/>
              <a:ext cx="141700" cy="93650"/>
            </a:xfrm>
            <a:custGeom>
              <a:avLst/>
              <a:gdLst/>
              <a:ahLst/>
              <a:cxnLst/>
              <a:rect l="l" t="t" r="r" b="b"/>
              <a:pathLst>
                <a:path w="5668" h="3746" extrusionOk="0">
                  <a:moveTo>
                    <a:pt x="1201" y="0"/>
                  </a:moveTo>
                  <a:lnTo>
                    <a:pt x="913" y="48"/>
                  </a:lnTo>
                  <a:lnTo>
                    <a:pt x="721" y="144"/>
                  </a:lnTo>
                  <a:lnTo>
                    <a:pt x="481" y="288"/>
                  </a:lnTo>
                  <a:lnTo>
                    <a:pt x="337" y="480"/>
                  </a:lnTo>
                  <a:lnTo>
                    <a:pt x="193" y="720"/>
                  </a:lnTo>
                  <a:lnTo>
                    <a:pt x="97" y="1009"/>
                  </a:lnTo>
                  <a:lnTo>
                    <a:pt x="0" y="1297"/>
                  </a:lnTo>
                  <a:lnTo>
                    <a:pt x="0" y="1585"/>
                  </a:lnTo>
                  <a:lnTo>
                    <a:pt x="49" y="1873"/>
                  </a:lnTo>
                  <a:lnTo>
                    <a:pt x="145" y="2161"/>
                  </a:lnTo>
                  <a:lnTo>
                    <a:pt x="241" y="2497"/>
                  </a:lnTo>
                  <a:lnTo>
                    <a:pt x="481" y="2737"/>
                  </a:lnTo>
                  <a:lnTo>
                    <a:pt x="721" y="3026"/>
                  </a:lnTo>
                  <a:lnTo>
                    <a:pt x="1057" y="3266"/>
                  </a:lnTo>
                  <a:lnTo>
                    <a:pt x="1441" y="3458"/>
                  </a:lnTo>
                  <a:lnTo>
                    <a:pt x="1873" y="3602"/>
                  </a:lnTo>
                  <a:lnTo>
                    <a:pt x="2546" y="3698"/>
                  </a:lnTo>
                  <a:lnTo>
                    <a:pt x="3170" y="3746"/>
                  </a:lnTo>
                  <a:lnTo>
                    <a:pt x="3698" y="3746"/>
                  </a:lnTo>
                  <a:lnTo>
                    <a:pt x="4131" y="3650"/>
                  </a:lnTo>
                  <a:lnTo>
                    <a:pt x="4515" y="3458"/>
                  </a:lnTo>
                  <a:lnTo>
                    <a:pt x="4851" y="3266"/>
                  </a:lnTo>
                  <a:lnTo>
                    <a:pt x="5139" y="3026"/>
                  </a:lnTo>
                  <a:lnTo>
                    <a:pt x="5331" y="2786"/>
                  </a:lnTo>
                  <a:lnTo>
                    <a:pt x="5475" y="2497"/>
                  </a:lnTo>
                  <a:lnTo>
                    <a:pt x="5619" y="2161"/>
                  </a:lnTo>
                  <a:lnTo>
                    <a:pt x="5667" y="1873"/>
                  </a:lnTo>
                  <a:lnTo>
                    <a:pt x="5667" y="1585"/>
                  </a:lnTo>
                  <a:lnTo>
                    <a:pt x="5667" y="1345"/>
                  </a:lnTo>
                  <a:lnTo>
                    <a:pt x="5571" y="1105"/>
                  </a:lnTo>
                  <a:lnTo>
                    <a:pt x="5475" y="864"/>
                  </a:lnTo>
                  <a:lnTo>
                    <a:pt x="5379" y="720"/>
                  </a:lnTo>
                  <a:lnTo>
                    <a:pt x="5091" y="528"/>
                  </a:lnTo>
                  <a:lnTo>
                    <a:pt x="4803" y="480"/>
                  </a:lnTo>
                  <a:lnTo>
                    <a:pt x="4515" y="480"/>
                  </a:lnTo>
                  <a:lnTo>
                    <a:pt x="4227" y="576"/>
                  </a:lnTo>
                  <a:lnTo>
                    <a:pt x="3746" y="816"/>
                  </a:lnTo>
                  <a:lnTo>
                    <a:pt x="3506" y="913"/>
                  </a:lnTo>
                  <a:lnTo>
                    <a:pt x="3266" y="1009"/>
                  </a:lnTo>
                  <a:lnTo>
                    <a:pt x="3074" y="961"/>
                  </a:lnTo>
                  <a:lnTo>
                    <a:pt x="2882" y="864"/>
                  </a:lnTo>
                  <a:lnTo>
                    <a:pt x="2546" y="480"/>
                  </a:lnTo>
                  <a:lnTo>
                    <a:pt x="2306" y="336"/>
                  </a:lnTo>
                  <a:lnTo>
                    <a:pt x="2066" y="144"/>
                  </a:lnTo>
                  <a:lnTo>
                    <a:pt x="1681" y="48"/>
                  </a:lnTo>
                  <a:lnTo>
                    <a:pt x="1201" y="0"/>
                  </a:lnTo>
                  <a:close/>
                </a:path>
              </a:pathLst>
            </a:custGeom>
            <a:solidFill>
              <a:srgbClr val="210A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7"/>
            <p:cNvSpPr/>
            <p:nvPr/>
          </p:nvSpPr>
          <p:spPr>
            <a:xfrm>
              <a:off x="6737125" y="3884025"/>
              <a:ext cx="141700" cy="93650"/>
            </a:xfrm>
            <a:custGeom>
              <a:avLst/>
              <a:gdLst/>
              <a:ahLst/>
              <a:cxnLst/>
              <a:rect l="l" t="t" r="r" b="b"/>
              <a:pathLst>
                <a:path w="5668" h="3746" fill="none" extrusionOk="0">
                  <a:moveTo>
                    <a:pt x="1201" y="0"/>
                  </a:moveTo>
                  <a:lnTo>
                    <a:pt x="1201" y="0"/>
                  </a:lnTo>
                  <a:lnTo>
                    <a:pt x="1681" y="48"/>
                  </a:lnTo>
                  <a:lnTo>
                    <a:pt x="2066" y="144"/>
                  </a:lnTo>
                  <a:lnTo>
                    <a:pt x="2306" y="336"/>
                  </a:lnTo>
                  <a:lnTo>
                    <a:pt x="2546" y="480"/>
                  </a:lnTo>
                  <a:lnTo>
                    <a:pt x="2546" y="480"/>
                  </a:lnTo>
                  <a:lnTo>
                    <a:pt x="2882" y="864"/>
                  </a:lnTo>
                  <a:lnTo>
                    <a:pt x="3074" y="961"/>
                  </a:lnTo>
                  <a:lnTo>
                    <a:pt x="3266" y="1009"/>
                  </a:lnTo>
                  <a:lnTo>
                    <a:pt x="3266" y="1009"/>
                  </a:lnTo>
                  <a:lnTo>
                    <a:pt x="3506" y="913"/>
                  </a:lnTo>
                  <a:lnTo>
                    <a:pt x="3746" y="816"/>
                  </a:lnTo>
                  <a:lnTo>
                    <a:pt x="4227" y="576"/>
                  </a:lnTo>
                  <a:lnTo>
                    <a:pt x="4515" y="480"/>
                  </a:lnTo>
                  <a:lnTo>
                    <a:pt x="4803" y="480"/>
                  </a:lnTo>
                  <a:lnTo>
                    <a:pt x="5091" y="528"/>
                  </a:lnTo>
                  <a:lnTo>
                    <a:pt x="5379" y="720"/>
                  </a:lnTo>
                  <a:lnTo>
                    <a:pt x="5379" y="720"/>
                  </a:lnTo>
                  <a:lnTo>
                    <a:pt x="5475" y="864"/>
                  </a:lnTo>
                  <a:lnTo>
                    <a:pt x="5571" y="1105"/>
                  </a:lnTo>
                  <a:lnTo>
                    <a:pt x="5667" y="1345"/>
                  </a:lnTo>
                  <a:lnTo>
                    <a:pt x="5667" y="1585"/>
                  </a:lnTo>
                  <a:lnTo>
                    <a:pt x="5667" y="1873"/>
                  </a:lnTo>
                  <a:lnTo>
                    <a:pt x="5619" y="2161"/>
                  </a:lnTo>
                  <a:lnTo>
                    <a:pt x="5475" y="2497"/>
                  </a:lnTo>
                  <a:lnTo>
                    <a:pt x="5331" y="2786"/>
                  </a:lnTo>
                  <a:lnTo>
                    <a:pt x="5139" y="3026"/>
                  </a:lnTo>
                  <a:lnTo>
                    <a:pt x="4851" y="3266"/>
                  </a:lnTo>
                  <a:lnTo>
                    <a:pt x="4515" y="3458"/>
                  </a:lnTo>
                  <a:lnTo>
                    <a:pt x="4131" y="3650"/>
                  </a:lnTo>
                  <a:lnTo>
                    <a:pt x="3698" y="3746"/>
                  </a:lnTo>
                  <a:lnTo>
                    <a:pt x="3170" y="3746"/>
                  </a:lnTo>
                  <a:lnTo>
                    <a:pt x="2546" y="3698"/>
                  </a:lnTo>
                  <a:lnTo>
                    <a:pt x="1873" y="3602"/>
                  </a:lnTo>
                  <a:lnTo>
                    <a:pt x="1873" y="3602"/>
                  </a:lnTo>
                  <a:lnTo>
                    <a:pt x="1441" y="3458"/>
                  </a:lnTo>
                  <a:lnTo>
                    <a:pt x="1057" y="3266"/>
                  </a:lnTo>
                  <a:lnTo>
                    <a:pt x="721" y="3026"/>
                  </a:lnTo>
                  <a:lnTo>
                    <a:pt x="481" y="2737"/>
                  </a:lnTo>
                  <a:lnTo>
                    <a:pt x="241" y="2497"/>
                  </a:lnTo>
                  <a:lnTo>
                    <a:pt x="145" y="2161"/>
                  </a:lnTo>
                  <a:lnTo>
                    <a:pt x="49" y="1873"/>
                  </a:lnTo>
                  <a:lnTo>
                    <a:pt x="0" y="1585"/>
                  </a:lnTo>
                  <a:lnTo>
                    <a:pt x="0" y="1297"/>
                  </a:lnTo>
                  <a:lnTo>
                    <a:pt x="97" y="1009"/>
                  </a:lnTo>
                  <a:lnTo>
                    <a:pt x="193" y="720"/>
                  </a:lnTo>
                  <a:lnTo>
                    <a:pt x="337" y="480"/>
                  </a:lnTo>
                  <a:lnTo>
                    <a:pt x="481" y="288"/>
                  </a:lnTo>
                  <a:lnTo>
                    <a:pt x="721" y="144"/>
                  </a:lnTo>
                  <a:lnTo>
                    <a:pt x="913" y="48"/>
                  </a:lnTo>
                  <a:lnTo>
                    <a:pt x="120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17"/>
            <p:cNvSpPr/>
            <p:nvPr/>
          </p:nvSpPr>
          <p:spPr>
            <a:xfrm>
              <a:off x="6764750" y="3923625"/>
              <a:ext cx="114075" cy="54050"/>
            </a:xfrm>
            <a:custGeom>
              <a:avLst/>
              <a:gdLst/>
              <a:ahLst/>
              <a:cxnLst/>
              <a:rect l="l" t="t" r="r" b="b"/>
              <a:pathLst>
                <a:path w="4563" h="2162" extrusionOk="0">
                  <a:moveTo>
                    <a:pt x="3314" y="1"/>
                  </a:moveTo>
                  <a:lnTo>
                    <a:pt x="2737" y="49"/>
                  </a:lnTo>
                  <a:lnTo>
                    <a:pt x="2257" y="97"/>
                  </a:lnTo>
                  <a:lnTo>
                    <a:pt x="1777" y="241"/>
                  </a:lnTo>
                  <a:lnTo>
                    <a:pt x="1297" y="433"/>
                  </a:lnTo>
                  <a:lnTo>
                    <a:pt x="913" y="721"/>
                  </a:lnTo>
                  <a:lnTo>
                    <a:pt x="528" y="1009"/>
                  </a:lnTo>
                  <a:lnTo>
                    <a:pt x="240" y="1346"/>
                  </a:lnTo>
                  <a:lnTo>
                    <a:pt x="0" y="1682"/>
                  </a:lnTo>
                  <a:lnTo>
                    <a:pt x="336" y="1874"/>
                  </a:lnTo>
                  <a:lnTo>
                    <a:pt x="768" y="2018"/>
                  </a:lnTo>
                  <a:lnTo>
                    <a:pt x="1249" y="2114"/>
                  </a:lnTo>
                  <a:lnTo>
                    <a:pt x="1681" y="2162"/>
                  </a:lnTo>
                  <a:lnTo>
                    <a:pt x="2449" y="2162"/>
                  </a:lnTo>
                  <a:lnTo>
                    <a:pt x="2786" y="2114"/>
                  </a:lnTo>
                  <a:lnTo>
                    <a:pt x="3122" y="2018"/>
                  </a:lnTo>
                  <a:lnTo>
                    <a:pt x="3362" y="1922"/>
                  </a:lnTo>
                  <a:lnTo>
                    <a:pt x="3602" y="1778"/>
                  </a:lnTo>
                  <a:lnTo>
                    <a:pt x="3842" y="1634"/>
                  </a:lnTo>
                  <a:lnTo>
                    <a:pt x="3986" y="1442"/>
                  </a:lnTo>
                  <a:lnTo>
                    <a:pt x="4274" y="1057"/>
                  </a:lnTo>
                  <a:lnTo>
                    <a:pt x="4466" y="673"/>
                  </a:lnTo>
                  <a:lnTo>
                    <a:pt x="4562" y="241"/>
                  </a:lnTo>
                  <a:lnTo>
                    <a:pt x="3938" y="97"/>
                  </a:lnTo>
                  <a:lnTo>
                    <a:pt x="3314" y="1"/>
                  </a:lnTo>
                  <a:close/>
                </a:path>
              </a:pathLst>
            </a:custGeom>
            <a:solidFill>
              <a:srgbClr val="FF6B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17"/>
            <p:cNvSpPr/>
            <p:nvPr/>
          </p:nvSpPr>
          <p:spPr>
            <a:xfrm>
              <a:off x="6764750" y="3923625"/>
              <a:ext cx="114075" cy="54050"/>
            </a:xfrm>
            <a:custGeom>
              <a:avLst/>
              <a:gdLst/>
              <a:ahLst/>
              <a:cxnLst/>
              <a:rect l="l" t="t" r="r" b="b"/>
              <a:pathLst>
                <a:path w="4563" h="2162" fill="none" extrusionOk="0">
                  <a:moveTo>
                    <a:pt x="4562" y="241"/>
                  </a:moveTo>
                  <a:lnTo>
                    <a:pt x="4562" y="241"/>
                  </a:lnTo>
                  <a:lnTo>
                    <a:pt x="3938" y="97"/>
                  </a:lnTo>
                  <a:lnTo>
                    <a:pt x="3314" y="1"/>
                  </a:lnTo>
                  <a:lnTo>
                    <a:pt x="3314" y="1"/>
                  </a:lnTo>
                  <a:lnTo>
                    <a:pt x="2737" y="49"/>
                  </a:lnTo>
                  <a:lnTo>
                    <a:pt x="2257" y="97"/>
                  </a:lnTo>
                  <a:lnTo>
                    <a:pt x="1777" y="241"/>
                  </a:lnTo>
                  <a:lnTo>
                    <a:pt x="1297" y="433"/>
                  </a:lnTo>
                  <a:lnTo>
                    <a:pt x="913" y="721"/>
                  </a:lnTo>
                  <a:lnTo>
                    <a:pt x="528" y="1009"/>
                  </a:lnTo>
                  <a:lnTo>
                    <a:pt x="240" y="1346"/>
                  </a:lnTo>
                  <a:lnTo>
                    <a:pt x="0" y="1682"/>
                  </a:lnTo>
                  <a:lnTo>
                    <a:pt x="0" y="1682"/>
                  </a:lnTo>
                  <a:lnTo>
                    <a:pt x="336" y="1874"/>
                  </a:lnTo>
                  <a:lnTo>
                    <a:pt x="768" y="2018"/>
                  </a:lnTo>
                  <a:lnTo>
                    <a:pt x="768" y="2018"/>
                  </a:lnTo>
                  <a:lnTo>
                    <a:pt x="1249" y="2114"/>
                  </a:lnTo>
                  <a:lnTo>
                    <a:pt x="1681" y="2162"/>
                  </a:lnTo>
                  <a:lnTo>
                    <a:pt x="2113" y="2162"/>
                  </a:lnTo>
                  <a:lnTo>
                    <a:pt x="2449" y="2162"/>
                  </a:lnTo>
                  <a:lnTo>
                    <a:pt x="2786" y="2114"/>
                  </a:lnTo>
                  <a:lnTo>
                    <a:pt x="3122" y="2018"/>
                  </a:lnTo>
                  <a:lnTo>
                    <a:pt x="3362" y="1922"/>
                  </a:lnTo>
                  <a:lnTo>
                    <a:pt x="3602" y="1778"/>
                  </a:lnTo>
                  <a:lnTo>
                    <a:pt x="3842" y="1634"/>
                  </a:lnTo>
                  <a:lnTo>
                    <a:pt x="3986" y="1442"/>
                  </a:lnTo>
                  <a:lnTo>
                    <a:pt x="4274" y="1057"/>
                  </a:lnTo>
                  <a:lnTo>
                    <a:pt x="4466" y="673"/>
                  </a:lnTo>
                  <a:lnTo>
                    <a:pt x="4562" y="24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17"/>
            <p:cNvSpPr/>
            <p:nvPr/>
          </p:nvSpPr>
          <p:spPr>
            <a:xfrm>
              <a:off x="6753925" y="3884025"/>
              <a:ext cx="121300" cy="49250"/>
            </a:xfrm>
            <a:custGeom>
              <a:avLst/>
              <a:gdLst/>
              <a:ahLst/>
              <a:cxnLst/>
              <a:rect l="l" t="t" r="r" b="b"/>
              <a:pathLst>
                <a:path w="4852" h="1970" extrusionOk="0">
                  <a:moveTo>
                    <a:pt x="529" y="0"/>
                  </a:moveTo>
                  <a:lnTo>
                    <a:pt x="241" y="48"/>
                  </a:lnTo>
                  <a:lnTo>
                    <a:pt x="1" y="192"/>
                  </a:lnTo>
                  <a:lnTo>
                    <a:pt x="145" y="528"/>
                  </a:lnTo>
                  <a:lnTo>
                    <a:pt x="337" y="864"/>
                  </a:lnTo>
                  <a:lnTo>
                    <a:pt x="577" y="1153"/>
                  </a:lnTo>
                  <a:lnTo>
                    <a:pt x="865" y="1441"/>
                  </a:lnTo>
                  <a:lnTo>
                    <a:pt x="1201" y="1633"/>
                  </a:lnTo>
                  <a:lnTo>
                    <a:pt x="1634" y="1825"/>
                  </a:lnTo>
                  <a:lnTo>
                    <a:pt x="2066" y="1921"/>
                  </a:lnTo>
                  <a:lnTo>
                    <a:pt x="2498" y="1969"/>
                  </a:lnTo>
                  <a:lnTo>
                    <a:pt x="2882" y="1969"/>
                  </a:lnTo>
                  <a:lnTo>
                    <a:pt x="3219" y="1921"/>
                  </a:lnTo>
                  <a:lnTo>
                    <a:pt x="3555" y="1825"/>
                  </a:lnTo>
                  <a:lnTo>
                    <a:pt x="3843" y="1681"/>
                  </a:lnTo>
                  <a:lnTo>
                    <a:pt x="4131" y="1537"/>
                  </a:lnTo>
                  <a:lnTo>
                    <a:pt x="4419" y="1345"/>
                  </a:lnTo>
                  <a:lnTo>
                    <a:pt x="4659" y="1153"/>
                  </a:lnTo>
                  <a:lnTo>
                    <a:pt x="4851" y="913"/>
                  </a:lnTo>
                  <a:lnTo>
                    <a:pt x="4707" y="720"/>
                  </a:lnTo>
                  <a:lnTo>
                    <a:pt x="4419" y="528"/>
                  </a:lnTo>
                  <a:lnTo>
                    <a:pt x="4131" y="480"/>
                  </a:lnTo>
                  <a:lnTo>
                    <a:pt x="3843" y="480"/>
                  </a:lnTo>
                  <a:lnTo>
                    <a:pt x="3555" y="576"/>
                  </a:lnTo>
                  <a:lnTo>
                    <a:pt x="3074" y="816"/>
                  </a:lnTo>
                  <a:lnTo>
                    <a:pt x="2834" y="913"/>
                  </a:lnTo>
                  <a:lnTo>
                    <a:pt x="2594" y="1009"/>
                  </a:lnTo>
                  <a:lnTo>
                    <a:pt x="2402" y="961"/>
                  </a:lnTo>
                  <a:lnTo>
                    <a:pt x="2210" y="864"/>
                  </a:lnTo>
                  <a:lnTo>
                    <a:pt x="1874" y="528"/>
                  </a:lnTo>
                  <a:lnTo>
                    <a:pt x="1682" y="336"/>
                  </a:lnTo>
                  <a:lnTo>
                    <a:pt x="1394" y="144"/>
                  </a:lnTo>
                  <a:lnTo>
                    <a:pt x="1009" y="48"/>
                  </a:lnTo>
                  <a:lnTo>
                    <a:pt x="529" y="0"/>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17"/>
            <p:cNvSpPr/>
            <p:nvPr/>
          </p:nvSpPr>
          <p:spPr>
            <a:xfrm>
              <a:off x="6876400" y="3926025"/>
              <a:ext cx="78075" cy="63675"/>
            </a:xfrm>
            <a:custGeom>
              <a:avLst/>
              <a:gdLst/>
              <a:ahLst/>
              <a:cxnLst/>
              <a:rect l="l" t="t" r="r" b="b"/>
              <a:pathLst>
                <a:path w="3123" h="2547" extrusionOk="0">
                  <a:moveTo>
                    <a:pt x="1297" y="1"/>
                  </a:moveTo>
                  <a:lnTo>
                    <a:pt x="865" y="49"/>
                  </a:lnTo>
                  <a:lnTo>
                    <a:pt x="529" y="193"/>
                  </a:lnTo>
                  <a:lnTo>
                    <a:pt x="385" y="289"/>
                  </a:lnTo>
                  <a:lnTo>
                    <a:pt x="241" y="433"/>
                  </a:lnTo>
                  <a:lnTo>
                    <a:pt x="144" y="577"/>
                  </a:lnTo>
                  <a:lnTo>
                    <a:pt x="48" y="721"/>
                  </a:lnTo>
                  <a:lnTo>
                    <a:pt x="0" y="961"/>
                  </a:lnTo>
                  <a:lnTo>
                    <a:pt x="0" y="1202"/>
                  </a:lnTo>
                  <a:lnTo>
                    <a:pt x="96" y="1442"/>
                  </a:lnTo>
                  <a:lnTo>
                    <a:pt x="193" y="1682"/>
                  </a:lnTo>
                  <a:lnTo>
                    <a:pt x="385" y="1922"/>
                  </a:lnTo>
                  <a:lnTo>
                    <a:pt x="577" y="2114"/>
                  </a:lnTo>
                  <a:lnTo>
                    <a:pt x="865" y="2306"/>
                  </a:lnTo>
                  <a:lnTo>
                    <a:pt x="1153" y="2450"/>
                  </a:lnTo>
                  <a:lnTo>
                    <a:pt x="1489" y="2546"/>
                  </a:lnTo>
                  <a:lnTo>
                    <a:pt x="1825" y="2546"/>
                  </a:lnTo>
                  <a:lnTo>
                    <a:pt x="2258" y="2498"/>
                  </a:lnTo>
                  <a:lnTo>
                    <a:pt x="2594" y="2354"/>
                  </a:lnTo>
                  <a:lnTo>
                    <a:pt x="2786" y="2258"/>
                  </a:lnTo>
                  <a:lnTo>
                    <a:pt x="2882" y="2162"/>
                  </a:lnTo>
                  <a:lnTo>
                    <a:pt x="2978" y="2018"/>
                  </a:lnTo>
                  <a:lnTo>
                    <a:pt x="3074" y="1826"/>
                  </a:lnTo>
                  <a:lnTo>
                    <a:pt x="3122" y="1586"/>
                  </a:lnTo>
                  <a:lnTo>
                    <a:pt x="3122" y="1346"/>
                  </a:lnTo>
                  <a:lnTo>
                    <a:pt x="3074" y="1106"/>
                  </a:lnTo>
                  <a:lnTo>
                    <a:pt x="2930" y="865"/>
                  </a:lnTo>
                  <a:lnTo>
                    <a:pt x="2786" y="625"/>
                  </a:lnTo>
                  <a:lnTo>
                    <a:pt x="2546" y="433"/>
                  </a:lnTo>
                  <a:lnTo>
                    <a:pt x="2306" y="289"/>
                  </a:lnTo>
                  <a:lnTo>
                    <a:pt x="2017" y="145"/>
                  </a:lnTo>
                  <a:lnTo>
                    <a:pt x="1633" y="49"/>
                  </a:lnTo>
                  <a:lnTo>
                    <a:pt x="1297" y="1"/>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17"/>
            <p:cNvSpPr/>
            <p:nvPr/>
          </p:nvSpPr>
          <p:spPr>
            <a:xfrm>
              <a:off x="6876400" y="3926025"/>
              <a:ext cx="78075" cy="63675"/>
            </a:xfrm>
            <a:custGeom>
              <a:avLst/>
              <a:gdLst/>
              <a:ahLst/>
              <a:cxnLst/>
              <a:rect l="l" t="t" r="r" b="b"/>
              <a:pathLst>
                <a:path w="3123" h="2547" fill="none" extrusionOk="0">
                  <a:moveTo>
                    <a:pt x="1297" y="1"/>
                  </a:moveTo>
                  <a:lnTo>
                    <a:pt x="1297" y="1"/>
                  </a:lnTo>
                  <a:lnTo>
                    <a:pt x="865" y="49"/>
                  </a:lnTo>
                  <a:lnTo>
                    <a:pt x="529" y="193"/>
                  </a:lnTo>
                  <a:lnTo>
                    <a:pt x="385" y="289"/>
                  </a:lnTo>
                  <a:lnTo>
                    <a:pt x="241" y="433"/>
                  </a:lnTo>
                  <a:lnTo>
                    <a:pt x="144" y="577"/>
                  </a:lnTo>
                  <a:lnTo>
                    <a:pt x="48" y="721"/>
                  </a:lnTo>
                  <a:lnTo>
                    <a:pt x="48" y="721"/>
                  </a:lnTo>
                  <a:lnTo>
                    <a:pt x="0" y="961"/>
                  </a:lnTo>
                  <a:lnTo>
                    <a:pt x="0" y="1202"/>
                  </a:lnTo>
                  <a:lnTo>
                    <a:pt x="96" y="1442"/>
                  </a:lnTo>
                  <a:lnTo>
                    <a:pt x="193" y="1682"/>
                  </a:lnTo>
                  <a:lnTo>
                    <a:pt x="385" y="1922"/>
                  </a:lnTo>
                  <a:lnTo>
                    <a:pt x="577" y="2114"/>
                  </a:lnTo>
                  <a:lnTo>
                    <a:pt x="865" y="2306"/>
                  </a:lnTo>
                  <a:lnTo>
                    <a:pt x="1153" y="2450"/>
                  </a:lnTo>
                  <a:lnTo>
                    <a:pt x="1153" y="2450"/>
                  </a:lnTo>
                  <a:lnTo>
                    <a:pt x="1489" y="2546"/>
                  </a:lnTo>
                  <a:lnTo>
                    <a:pt x="1825" y="2546"/>
                  </a:lnTo>
                  <a:lnTo>
                    <a:pt x="1825" y="2546"/>
                  </a:lnTo>
                  <a:lnTo>
                    <a:pt x="2258" y="2498"/>
                  </a:lnTo>
                  <a:lnTo>
                    <a:pt x="2594" y="2354"/>
                  </a:lnTo>
                  <a:lnTo>
                    <a:pt x="2786" y="2258"/>
                  </a:lnTo>
                  <a:lnTo>
                    <a:pt x="2882" y="2162"/>
                  </a:lnTo>
                  <a:lnTo>
                    <a:pt x="2978" y="2018"/>
                  </a:lnTo>
                  <a:lnTo>
                    <a:pt x="3074" y="1826"/>
                  </a:lnTo>
                  <a:lnTo>
                    <a:pt x="3074" y="1826"/>
                  </a:lnTo>
                  <a:lnTo>
                    <a:pt x="3122" y="1586"/>
                  </a:lnTo>
                  <a:lnTo>
                    <a:pt x="3122" y="1346"/>
                  </a:lnTo>
                  <a:lnTo>
                    <a:pt x="3074" y="1106"/>
                  </a:lnTo>
                  <a:lnTo>
                    <a:pt x="2930" y="865"/>
                  </a:lnTo>
                  <a:lnTo>
                    <a:pt x="2786" y="625"/>
                  </a:lnTo>
                  <a:lnTo>
                    <a:pt x="2546" y="433"/>
                  </a:lnTo>
                  <a:lnTo>
                    <a:pt x="2306" y="289"/>
                  </a:lnTo>
                  <a:lnTo>
                    <a:pt x="2017" y="145"/>
                  </a:lnTo>
                  <a:lnTo>
                    <a:pt x="2017" y="145"/>
                  </a:lnTo>
                  <a:lnTo>
                    <a:pt x="1633" y="49"/>
                  </a:lnTo>
                  <a:lnTo>
                    <a:pt x="129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17"/>
            <p:cNvSpPr/>
            <p:nvPr/>
          </p:nvSpPr>
          <p:spPr>
            <a:xfrm>
              <a:off x="6716725" y="3707525"/>
              <a:ext cx="78050" cy="33650"/>
            </a:xfrm>
            <a:custGeom>
              <a:avLst/>
              <a:gdLst/>
              <a:ahLst/>
              <a:cxnLst/>
              <a:rect l="l" t="t" r="r" b="b"/>
              <a:pathLst>
                <a:path w="3122" h="1346" extrusionOk="0">
                  <a:moveTo>
                    <a:pt x="1633" y="0"/>
                  </a:moveTo>
                  <a:lnTo>
                    <a:pt x="1249" y="48"/>
                  </a:lnTo>
                  <a:lnTo>
                    <a:pt x="865" y="144"/>
                  </a:lnTo>
                  <a:lnTo>
                    <a:pt x="528" y="337"/>
                  </a:lnTo>
                  <a:lnTo>
                    <a:pt x="240" y="673"/>
                  </a:lnTo>
                  <a:lnTo>
                    <a:pt x="0" y="1009"/>
                  </a:lnTo>
                  <a:lnTo>
                    <a:pt x="0" y="1153"/>
                  </a:lnTo>
                  <a:lnTo>
                    <a:pt x="48" y="1249"/>
                  </a:lnTo>
                  <a:lnTo>
                    <a:pt x="144" y="1249"/>
                  </a:lnTo>
                  <a:lnTo>
                    <a:pt x="240" y="1153"/>
                  </a:lnTo>
                  <a:lnTo>
                    <a:pt x="480" y="865"/>
                  </a:lnTo>
                  <a:lnTo>
                    <a:pt x="816" y="625"/>
                  </a:lnTo>
                  <a:lnTo>
                    <a:pt x="1153" y="481"/>
                  </a:lnTo>
                  <a:lnTo>
                    <a:pt x="1537" y="385"/>
                  </a:lnTo>
                  <a:lnTo>
                    <a:pt x="1921" y="433"/>
                  </a:lnTo>
                  <a:lnTo>
                    <a:pt x="2113" y="481"/>
                  </a:lnTo>
                  <a:lnTo>
                    <a:pt x="2257" y="529"/>
                  </a:lnTo>
                  <a:lnTo>
                    <a:pt x="2449" y="673"/>
                  </a:lnTo>
                  <a:lnTo>
                    <a:pt x="2593" y="865"/>
                  </a:lnTo>
                  <a:lnTo>
                    <a:pt x="2689" y="1009"/>
                  </a:lnTo>
                  <a:lnTo>
                    <a:pt x="2786" y="1249"/>
                  </a:lnTo>
                  <a:lnTo>
                    <a:pt x="2834" y="1297"/>
                  </a:lnTo>
                  <a:lnTo>
                    <a:pt x="2882" y="1345"/>
                  </a:lnTo>
                  <a:lnTo>
                    <a:pt x="3026" y="1345"/>
                  </a:lnTo>
                  <a:lnTo>
                    <a:pt x="3122" y="1249"/>
                  </a:lnTo>
                  <a:lnTo>
                    <a:pt x="3122" y="1201"/>
                  </a:lnTo>
                  <a:lnTo>
                    <a:pt x="3122" y="1153"/>
                  </a:lnTo>
                  <a:lnTo>
                    <a:pt x="2930" y="769"/>
                  </a:lnTo>
                  <a:lnTo>
                    <a:pt x="2786" y="577"/>
                  </a:lnTo>
                  <a:lnTo>
                    <a:pt x="2641" y="433"/>
                  </a:lnTo>
                  <a:lnTo>
                    <a:pt x="2353" y="192"/>
                  </a:lnTo>
                  <a:lnTo>
                    <a:pt x="2017" y="48"/>
                  </a:lnTo>
                  <a:lnTo>
                    <a:pt x="1825"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17"/>
            <p:cNvSpPr/>
            <p:nvPr/>
          </p:nvSpPr>
          <p:spPr>
            <a:xfrm>
              <a:off x="6904000" y="3748350"/>
              <a:ext cx="72075" cy="46850"/>
            </a:xfrm>
            <a:custGeom>
              <a:avLst/>
              <a:gdLst/>
              <a:ahLst/>
              <a:cxnLst/>
              <a:rect l="l" t="t" r="r" b="b"/>
              <a:pathLst>
                <a:path w="2883" h="1874" extrusionOk="0">
                  <a:moveTo>
                    <a:pt x="1010" y="0"/>
                  </a:moveTo>
                  <a:lnTo>
                    <a:pt x="769" y="48"/>
                  </a:lnTo>
                  <a:lnTo>
                    <a:pt x="529" y="96"/>
                  </a:lnTo>
                  <a:lnTo>
                    <a:pt x="289" y="192"/>
                  </a:lnTo>
                  <a:lnTo>
                    <a:pt x="97" y="336"/>
                  </a:lnTo>
                  <a:lnTo>
                    <a:pt x="49" y="384"/>
                  </a:lnTo>
                  <a:lnTo>
                    <a:pt x="1" y="432"/>
                  </a:lnTo>
                  <a:lnTo>
                    <a:pt x="49" y="576"/>
                  </a:lnTo>
                  <a:lnTo>
                    <a:pt x="145" y="625"/>
                  </a:lnTo>
                  <a:lnTo>
                    <a:pt x="241" y="625"/>
                  </a:lnTo>
                  <a:lnTo>
                    <a:pt x="289" y="576"/>
                  </a:lnTo>
                  <a:lnTo>
                    <a:pt x="481" y="480"/>
                  </a:lnTo>
                  <a:lnTo>
                    <a:pt x="625" y="432"/>
                  </a:lnTo>
                  <a:lnTo>
                    <a:pt x="817" y="384"/>
                  </a:lnTo>
                  <a:lnTo>
                    <a:pt x="1010" y="336"/>
                  </a:lnTo>
                  <a:lnTo>
                    <a:pt x="1202" y="336"/>
                  </a:lnTo>
                  <a:lnTo>
                    <a:pt x="1394" y="432"/>
                  </a:lnTo>
                  <a:lnTo>
                    <a:pt x="1730" y="576"/>
                  </a:lnTo>
                  <a:lnTo>
                    <a:pt x="2018" y="817"/>
                  </a:lnTo>
                  <a:lnTo>
                    <a:pt x="2306" y="1057"/>
                  </a:lnTo>
                  <a:lnTo>
                    <a:pt x="2498" y="1393"/>
                  </a:lnTo>
                  <a:lnTo>
                    <a:pt x="2546" y="1585"/>
                  </a:lnTo>
                  <a:lnTo>
                    <a:pt x="2594" y="1729"/>
                  </a:lnTo>
                  <a:lnTo>
                    <a:pt x="2642" y="1825"/>
                  </a:lnTo>
                  <a:lnTo>
                    <a:pt x="2738" y="1873"/>
                  </a:lnTo>
                  <a:lnTo>
                    <a:pt x="2834" y="1825"/>
                  </a:lnTo>
                  <a:lnTo>
                    <a:pt x="2882" y="1729"/>
                  </a:lnTo>
                  <a:lnTo>
                    <a:pt x="2834" y="1489"/>
                  </a:lnTo>
                  <a:lnTo>
                    <a:pt x="2786" y="1297"/>
                  </a:lnTo>
                  <a:lnTo>
                    <a:pt x="2690" y="1057"/>
                  </a:lnTo>
                  <a:lnTo>
                    <a:pt x="2594" y="865"/>
                  </a:lnTo>
                  <a:lnTo>
                    <a:pt x="2306" y="528"/>
                  </a:lnTo>
                  <a:lnTo>
                    <a:pt x="1922" y="240"/>
                  </a:lnTo>
                  <a:lnTo>
                    <a:pt x="1730" y="144"/>
                  </a:lnTo>
                  <a:lnTo>
                    <a:pt x="1490" y="96"/>
                  </a:lnTo>
                  <a:lnTo>
                    <a:pt x="1010" y="0"/>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17"/>
            <p:cNvSpPr/>
            <p:nvPr/>
          </p:nvSpPr>
          <p:spPr>
            <a:xfrm>
              <a:off x="6643475" y="3839600"/>
              <a:ext cx="78075" cy="63650"/>
            </a:xfrm>
            <a:custGeom>
              <a:avLst/>
              <a:gdLst/>
              <a:ahLst/>
              <a:cxnLst/>
              <a:rect l="l" t="t" r="r" b="b"/>
              <a:pathLst>
                <a:path w="3123" h="2546" extrusionOk="0">
                  <a:moveTo>
                    <a:pt x="1297" y="0"/>
                  </a:moveTo>
                  <a:lnTo>
                    <a:pt x="865" y="48"/>
                  </a:lnTo>
                  <a:lnTo>
                    <a:pt x="529" y="192"/>
                  </a:lnTo>
                  <a:lnTo>
                    <a:pt x="385" y="288"/>
                  </a:lnTo>
                  <a:lnTo>
                    <a:pt x="241" y="432"/>
                  </a:lnTo>
                  <a:lnTo>
                    <a:pt x="145" y="576"/>
                  </a:lnTo>
                  <a:lnTo>
                    <a:pt x="49" y="720"/>
                  </a:lnTo>
                  <a:lnTo>
                    <a:pt x="1" y="961"/>
                  </a:lnTo>
                  <a:lnTo>
                    <a:pt x="1" y="1201"/>
                  </a:lnTo>
                  <a:lnTo>
                    <a:pt x="49" y="1441"/>
                  </a:lnTo>
                  <a:lnTo>
                    <a:pt x="193" y="1681"/>
                  </a:lnTo>
                  <a:lnTo>
                    <a:pt x="385" y="1921"/>
                  </a:lnTo>
                  <a:lnTo>
                    <a:pt x="577" y="2113"/>
                  </a:lnTo>
                  <a:lnTo>
                    <a:pt x="817" y="2305"/>
                  </a:lnTo>
                  <a:lnTo>
                    <a:pt x="1153" y="2449"/>
                  </a:lnTo>
                  <a:lnTo>
                    <a:pt x="1489" y="2545"/>
                  </a:lnTo>
                  <a:lnTo>
                    <a:pt x="1825" y="2545"/>
                  </a:lnTo>
                  <a:lnTo>
                    <a:pt x="2258" y="2497"/>
                  </a:lnTo>
                  <a:lnTo>
                    <a:pt x="2594" y="2353"/>
                  </a:lnTo>
                  <a:lnTo>
                    <a:pt x="2738" y="2257"/>
                  </a:lnTo>
                  <a:lnTo>
                    <a:pt x="2882" y="2161"/>
                  </a:lnTo>
                  <a:lnTo>
                    <a:pt x="2978" y="2017"/>
                  </a:lnTo>
                  <a:lnTo>
                    <a:pt x="3074" y="1825"/>
                  </a:lnTo>
                  <a:lnTo>
                    <a:pt x="3122" y="1585"/>
                  </a:lnTo>
                  <a:lnTo>
                    <a:pt x="3122" y="1345"/>
                  </a:lnTo>
                  <a:lnTo>
                    <a:pt x="3026" y="1105"/>
                  </a:lnTo>
                  <a:lnTo>
                    <a:pt x="2930" y="865"/>
                  </a:lnTo>
                  <a:lnTo>
                    <a:pt x="2738" y="624"/>
                  </a:lnTo>
                  <a:lnTo>
                    <a:pt x="2546" y="432"/>
                  </a:lnTo>
                  <a:lnTo>
                    <a:pt x="2258" y="288"/>
                  </a:lnTo>
                  <a:lnTo>
                    <a:pt x="1970" y="144"/>
                  </a:lnTo>
                  <a:lnTo>
                    <a:pt x="1633" y="48"/>
                  </a:lnTo>
                  <a:lnTo>
                    <a:pt x="1297"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7"/>
            <p:cNvSpPr/>
            <p:nvPr/>
          </p:nvSpPr>
          <p:spPr>
            <a:xfrm>
              <a:off x="6643475" y="3839600"/>
              <a:ext cx="78075" cy="63650"/>
            </a:xfrm>
            <a:custGeom>
              <a:avLst/>
              <a:gdLst/>
              <a:ahLst/>
              <a:cxnLst/>
              <a:rect l="l" t="t" r="r" b="b"/>
              <a:pathLst>
                <a:path w="3123" h="2546" fill="none" extrusionOk="0">
                  <a:moveTo>
                    <a:pt x="1297" y="0"/>
                  </a:moveTo>
                  <a:lnTo>
                    <a:pt x="1297" y="0"/>
                  </a:lnTo>
                  <a:lnTo>
                    <a:pt x="865" y="48"/>
                  </a:lnTo>
                  <a:lnTo>
                    <a:pt x="529" y="192"/>
                  </a:lnTo>
                  <a:lnTo>
                    <a:pt x="385" y="288"/>
                  </a:lnTo>
                  <a:lnTo>
                    <a:pt x="241" y="432"/>
                  </a:lnTo>
                  <a:lnTo>
                    <a:pt x="145" y="576"/>
                  </a:lnTo>
                  <a:lnTo>
                    <a:pt x="49" y="720"/>
                  </a:lnTo>
                  <a:lnTo>
                    <a:pt x="49" y="720"/>
                  </a:lnTo>
                  <a:lnTo>
                    <a:pt x="1" y="961"/>
                  </a:lnTo>
                  <a:lnTo>
                    <a:pt x="1" y="1201"/>
                  </a:lnTo>
                  <a:lnTo>
                    <a:pt x="49" y="1441"/>
                  </a:lnTo>
                  <a:lnTo>
                    <a:pt x="193" y="1681"/>
                  </a:lnTo>
                  <a:lnTo>
                    <a:pt x="385" y="1921"/>
                  </a:lnTo>
                  <a:lnTo>
                    <a:pt x="577" y="2113"/>
                  </a:lnTo>
                  <a:lnTo>
                    <a:pt x="817" y="2305"/>
                  </a:lnTo>
                  <a:lnTo>
                    <a:pt x="1153" y="2449"/>
                  </a:lnTo>
                  <a:lnTo>
                    <a:pt x="1153" y="2449"/>
                  </a:lnTo>
                  <a:lnTo>
                    <a:pt x="1489" y="2545"/>
                  </a:lnTo>
                  <a:lnTo>
                    <a:pt x="1825" y="2545"/>
                  </a:lnTo>
                  <a:lnTo>
                    <a:pt x="1825" y="2545"/>
                  </a:lnTo>
                  <a:lnTo>
                    <a:pt x="2258" y="2497"/>
                  </a:lnTo>
                  <a:lnTo>
                    <a:pt x="2594" y="2353"/>
                  </a:lnTo>
                  <a:lnTo>
                    <a:pt x="2738" y="2257"/>
                  </a:lnTo>
                  <a:lnTo>
                    <a:pt x="2882" y="2161"/>
                  </a:lnTo>
                  <a:lnTo>
                    <a:pt x="2978" y="2017"/>
                  </a:lnTo>
                  <a:lnTo>
                    <a:pt x="3074" y="1825"/>
                  </a:lnTo>
                  <a:lnTo>
                    <a:pt x="3074" y="1825"/>
                  </a:lnTo>
                  <a:lnTo>
                    <a:pt x="3122" y="1585"/>
                  </a:lnTo>
                  <a:lnTo>
                    <a:pt x="3122" y="1345"/>
                  </a:lnTo>
                  <a:lnTo>
                    <a:pt x="3026" y="1105"/>
                  </a:lnTo>
                  <a:lnTo>
                    <a:pt x="2930" y="865"/>
                  </a:lnTo>
                  <a:lnTo>
                    <a:pt x="2738" y="624"/>
                  </a:lnTo>
                  <a:lnTo>
                    <a:pt x="2546" y="432"/>
                  </a:lnTo>
                  <a:lnTo>
                    <a:pt x="2258" y="288"/>
                  </a:lnTo>
                  <a:lnTo>
                    <a:pt x="1970" y="144"/>
                  </a:lnTo>
                  <a:lnTo>
                    <a:pt x="1970" y="144"/>
                  </a:lnTo>
                  <a:lnTo>
                    <a:pt x="1633" y="48"/>
                  </a:lnTo>
                  <a:lnTo>
                    <a:pt x="1297"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7"/>
            <p:cNvSpPr/>
            <p:nvPr/>
          </p:nvSpPr>
          <p:spPr>
            <a:xfrm>
              <a:off x="6805550" y="3828775"/>
              <a:ext cx="22850" cy="20450"/>
            </a:xfrm>
            <a:custGeom>
              <a:avLst/>
              <a:gdLst/>
              <a:ahLst/>
              <a:cxnLst/>
              <a:rect l="l" t="t" r="r" b="b"/>
              <a:pathLst>
                <a:path w="914" h="818" extrusionOk="0">
                  <a:moveTo>
                    <a:pt x="241" y="1"/>
                  </a:moveTo>
                  <a:lnTo>
                    <a:pt x="193" y="49"/>
                  </a:lnTo>
                  <a:lnTo>
                    <a:pt x="49" y="385"/>
                  </a:lnTo>
                  <a:lnTo>
                    <a:pt x="49" y="577"/>
                  </a:lnTo>
                  <a:lnTo>
                    <a:pt x="1" y="673"/>
                  </a:lnTo>
                  <a:lnTo>
                    <a:pt x="1" y="769"/>
                  </a:lnTo>
                  <a:lnTo>
                    <a:pt x="97" y="817"/>
                  </a:lnTo>
                  <a:lnTo>
                    <a:pt x="193" y="817"/>
                  </a:lnTo>
                  <a:lnTo>
                    <a:pt x="193" y="721"/>
                  </a:lnTo>
                  <a:lnTo>
                    <a:pt x="193" y="625"/>
                  </a:lnTo>
                  <a:lnTo>
                    <a:pt x="241" y="433"/>
                  </a:lnTo>
                  <a:lnTo>
                    <a:pt x="284" y="282"/>
                  </a:lnTo>
                  <a:lnTo>
                    <a:pt x="289" y="289"/>
                  </a:lnTo>
                  <a:lnTo>
                    <a:pt x="337" y="385"/>
                  </a:lnTo>
                  <a:lnTo>
                    <a:pt x="433" y="673"/>
                  </a:lnTo>
                  <a:lnTo>
                    <a:pt x="529" y="721"/>
                  </a:lnTo>
                  <a:lnTo>
                    <a:pt x="625" y="721"/>
                  </a:lnTo>
                  <a:lnTo>
                    <a:pt x="913" y="337"/>
                  </a:lnTo>
                  <a:lnTo>
                    <a:pt x="913" y="241"/>
                  </a:lnTo>
                  <a:lnTo>
                    <a:pt x="913" y="193"/>
                  </a:lnTo>
                  <a:lnTo>
                    <a:pt x="817" y="145"/>
                  </a:lnTo>
                  <a:lnTo>
                    <a:pt x="769" y="193"/>
                  </a:lnTo>
                  <a:lnTo>
                    <a:pt x="561" y="470"/>
                  </a:lnTo>
                  <a:lnTo>
                    <a:pt x="481" y="337"/>
                  </a:lnTo>
                  <a:lnTo>
                    <a:pt x="385" y="193"/>
                  </a:lnTo>
                  <a:lnTo>
                    <a:pt x="337" y="97"/>
                  </a:lnTo>
                  <a:lnTo>
                    <a:pt x="289" y="49"/>
                  </a:lnTo>
                  <a:lnTo>
                    <a:pt x="241" y="1"/>
                  </a:lnTo>
                  <a:close/>
                </a:path>
              </a:pathLst>
            </a:custGeom>
            <a:solidFill>
              <a:srgbClr val="4D2A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7"/>
            <p:cNvSpPr/>
            <p:nvPr/>
          </p:nvSpPr>
          <p:spPr>
            <a:xfrm>
              <a:off x="6436975" y="4286225"/>
              <a:ext cx="379425" cy="230550"/>
            </a:xfrm>
            <a:custGeom>
              <a:avLst/>
              <a:gdLst/>
              <a:ahLst/>
              <a:cxnLst/>
              <a:rect l="l" t="t" r="r" b="b"/>
              <a:pathLst>
                <a:path w="15177" h="9222" extrusionOk="0">
                  <a:moveTo>
                    <a:pt x="9989" y="0"/>
                  </a:moveTo>
                  <a:lnTo>
                    <a:pt x="8885" y="673"/>
                  </a:lnTo>
                  <a:lnTo>
                    <a:pt x="7684" y="1441"/>
                  </a:lnTo>
                  <a:lnTo>
                    <a:pt x="6291" y="2402"/>
                  </a:lnTo>
                  <a:lnTo>
                    <a:pt x="4803" y="3506"/>
                  </a:lnTo>
                  <a:lnTo>
                    <a:pt x="3314" y="4659"/>
                  </a:lnTo>
                  <a:lnTo>
                    <a:pt x="2690" y="5235"/>
                  </a:lnTo>
                  <a:lnTo>
                    <a:pt x="2065" y="5812"/>
                  </a:lnTo>
                  <a:lnTo>
                    <a:pt x="1537" y="6340"/>
                  </a:lnTo>
                  <a:lnTo>
                    <a:pt x="1105" y="6868"/>
                  </a:lnTo>
                  <a:lnTo>
                    <a:pt x="0" y="5043"/>
                  </a:lnTo>
                  <a:lnTo>
                    <a:pt x="961" y="9221"/>
                  </a:lnTo>
                  <a:lnTo>
                    <a:pt x="15176" y="961"/>
                  </a:lnTo>
                  <a:lnTo>
                    <a:pt x="9989" y="0"/>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7"/>
            <p:cNvSpPr/>
            <p:nvPr/>
          </p:nvSpPr>
          <p:spPr>
            <a:xfrm>
              <a:off x="6436975" y="4286225"/>
              <a:ext cx="379425" cy="230550"/>
            </a:xfrm>
            <a:custGeom>
              <a:avLst/>
              <a:gdLst/>
              <a:ahLst/>
              <a:cxnLst/>
              <a:rect l="l" t="t" r="r" b="b"/>
              <a:pathLst>
                <a:path w="15177" h="9222" fill="none" extrusionOk="0">
                  <a:moveTo>
                    <a:pt x="9989" y="0"/>
                  </a:moveTo>
                  <a:lnTo>
                    <a:pt x="9989" y="0"/>
                  </a:lnTo>
                  <a:lnTo>
                    <a:pt x="8885" y="673"/>
                  </a:lnTo>
                  <a:lnTo>
                    <a:pt x="7684" y="1441"/>
                  </a:lnTo>
                  <a:lnTo>
                    <a:pt x="6291" y="2402"/>
                  </a:lnTo>
                  <a:lnTo>
                    <a:pt x="4803" y="3506"/>
                  </a:lnTo>
                  <a:lnTo>
                    <a:pt x="3314" y="4659"/>
                  </a:lnTo>
                  <a:lnTo>
                    <a:pt x="2690" y="5235"/>
                  </a:lnTo>
                  <a:lnTo>
                    <a:pt x="2065" y="5812"/>
                  </a:lnTo>
                  <a:lnTo>
                    <a:pt x="1537" y="6340"/>
                  </a:lnTo>
                  <a:lnTo>
                    <a:pt x="1105" y="6868"/>
                  </a:lnTo>
                  <a:lnTo>
                    <a:pt x="0" y="5043"/>
                  </a:lnTo>
                  <a:lnTo>
                    <a:pt x="961" y="9221"/>
                  </a:lnTo>
                  <a:lnTo>
                    <a:pt x="15176" y="961"/>
                  </a:lnTo>
                  <a:lnTo>
                    <a:pt x="998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7"/>
            <p:cNvSpPr/>
            <p:nvPr/>
          </p:nvSpPr>
          <p:spPr>
            <a:xfrm>
              <a:off x="6479000" y="4426700"/>
              <a:ext cx="40825" cy="67250"/>
            </a:xfrm>
            <a:custGeom>
              <a:avLst/>
              <a:gdLst/>
              <a:ahLst/>
              <a:cxnLst/>
              <a:rect l="l" t="t" r="r" b="b"/>
              <a:pathLst>
                <a:path w="1633" h="2690" extrusionOk="0">
                  <a:moveTo>
                    <a:pt x="576" y="0"/>
                  </a:moveTo>
                  <a:lnTo>
                    <a:pt x="0" y="625"/>
                  </a:lnTo>
                  <a:lnTo>
                    <a:pt x="96" y="721"/>
                  </a:lnTo>
                  <a:lnTo>
                    <a:pt x="192" y="913"/>
                  </a:lnTo>
                  <a:lnTo>
                    <a:pt x="240" y="1057"/>
                  </a:lnTo>
                  <a:lnTo>
                    <a:pt x="192" y="1201"/>
                  </a:lnTo>
                  <a:lnTo>
                    <a:pt x="768" y="2690"/>
                  </a:lnTo>
                  <a:lnTo>
                    <a:pt x="1633" y="2210"/>
                  </a:lnTo>
                  <a:lnTo>
                    <a:pt x="576"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7"/>
            <p:cNvSpPr/>
            <p:nvPr/>
          </p:nvSpPr>
          <p:spPr>
            <a:xfrm>
              <a:off x="6479000" y="4426700"/>
              <a:ext cx="40825" cy="67250"/>
            </a:xfrm>
            <a:custGeom>
              <a:avLst/>
              <a:gdLst/>
              <a:ahLst/>
              <a:cxnLst/>
              <a:rect l="l" t="t" r="r" b="b"/>
              <a:pathLst>
                <a:path w="1633" h="2690" fill="none" extrusionOk="0">
                  <a:moveTo>
                    <a:pt x="576" y="0"/>
                  </a:moveTo>
                  <a:lnTo>
                    <a:pt x="576" y="0"/>
                  </a:lnTo>
                  <a:lnTo>
                    <a:pt x="0" y="625"/>
                  </a:lnTo>
                  <a:lnTo>
                    <a:pt x="0" y="625"/>
                  </a:lnTo>
                  <a:lnTo>
                    <a:pt x="96" y="721"/>
                  </a:lnTo>
                  <a:lnTo>
                    <a:pt x="192" y="913"/>
                  </a:lnTo>
                  <a:lnTo>
                    <a:pt x="240" y="1057"/>
                  </a:lnTo>
                  <a:lnTo>
                    <a:pt x="192" y="1201"/>
                  </a:lnTo>
                  <a:lnTo>
                    <a:pt x="768" y="2690"/>
                  </a:lnTo>
                  <a:lnTo>
                    <a:pt x="1633" y="2210"/>
                  </a:lnTo>
                  <a:lnTo>
                    <a:pt x="576"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7"/>
            <p:cNvSpPr/>
            <p:nvPr/>
          </p:nvSpPr>
          <p:spPr>
            <a:xfrm>
              <a:off x="6432175" y="4407500"/>
              <a:ext cx="52850" cy="110475"/>
            </a:xfrm>
            <a:custGeom>
              <a:avLst/>
              <a:gdLst/>
              <a:ahLst/>
              <a:cxnLst/>
              <a:rect l="l" t="t" r="r" b="b"/>
              <a:pathLst>
                <a:path w="2114" h="4419" extrusionOk="0">
                  <a:moveTo>
                    <a:pt x="0" y="0"/>
                  </a:moveTo>
                  <a:lnTo>
                    <a:pt x="0" y="192"/>
                  </a:lnTo>
                  <a:lnTo>
                    <a:pt x="96" y="672"/>
                  </a:lnTo>
                  <a:lnTo>
                    <a:pt x="432" y="2209"/>
                  </a:lnTo>
                  <a:lnTo>
                    <a:pt x="961" y="4418"/>
                  </a:lnTo>
                  <a:lnTo>
                    <a:pt x="1105" y="4370"/>
                  </a:lnTo>
                  <a:lnTo>
                    <a:pt x="1393" y="4274"/>
                  </a:lnTo>
                  <a:lnTo>
                    <a:pt x="1729" y="4130"/>
                  </a:lnTo>
                  <a:lnTo>
                    <a:pt x="1921" y="4034"/>
                  </a:lnTo>
                  <a:lnTo>
                    <a:pt x="1873" y="3746"/>
                  </a:lnTo>
                  <a:lnTo>
                    <a:pt x="1681" y="3170"/>
                  </a:lnTo>
                  <a:lnTo>
                    <a:pt x="1441" y="2401"/>
                  </a:lnTo>
                  <a:lnTo>
                    <a:pt x="1681" y="2353"/>
                  </a:lnTo>
                  <a:lnTo>
                    <a:pt x="1873" y="2209"/>
                  </a:lnTo>
                  <a:lnTo>
                    <a:pt x="1969" y="2113"/>
                  </a:lnTo>
                  <a:lnTo>
                    <a:pt x="2065" y="2017"/>
                  </a:lnTo>
                  <a:lnTo>
                    <a:pt x="2113" y="1873"/>
                  </a:lnTo>
                  <a:lnTo>
                    <a:pt x="2065" y="1729"/>
                  </a:lnTo>
                  <a:lnTo>
                    <a:pt x="2017" y="1633"/>
                  </a:lnTo>
                  <a:lnTo>
                    <a:pt x="1921" y="1489"/>
                  </a:lnTo>
                  <a:lnTo>
                    <a:pt x="1729" y="1249"/>
                  </a:lnTo>
                  <a:lnTo>
                    <a:pt x="1537" y="1153"/>
                  </a:lnTo>
                  <a:lnTo>
                    <a:pt x="1489" y="1153"/>
                  </a:lnTo>
                  <a:lnTo>
                    <a:pt x="1393" y="1201"/>
                  </a:lnTo>
                  <a:lnTo>
                    <a:pt x="1297" y="1345"/>
                  </a:lnTo>
                  <a:lnTo>
                    <a:pt x="1201" y="1633"/>
                  </a:lnTo>
                  <a:lnTo>
                    <a:pt x="1153" y="1441"/>
                  </a:lnTo>
                  <a:lnTo>
                    <a:pt x="1009" y="1201"/>
                  </a:lnTo>
                  <a:lnTo>
                    <a:pt x="624" y="672"/>
                  </a:lnTo>
                  <a:lnTo>
                    <a:pt x="240" y="192"/>
                  </a:lnTo>
                  <a:lnTo>
                    <a:pt x="0" y="0"/>
                  </a:lnTo>
                  <a:close/>
                </a:path>
              </a:pathLst>
            </a:custGeom>
            <a:solidFill>
              <a:srgbClr val="4D6D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7"/>
            <p:cNvSpPr/>
            <p:nvPr/>
          </p:nvSpPr>
          <p:spPr>
            <a:xfrm>
              <a:off x="6432175" y="4407500"/>
              <a:ext cx="52850" cy="110475"/>
            </a:xfrm>
            <a:custGeom>
              <a:avLst/>
              <a:gdLst/>
              <a:ahLst/>
              <a:cxnLst/>
              <a:rect l="l" t="t" r="r" b="b"/>
              <a:pathLst>
                <a:path w="2114" h="4419" fill="none" extrusionOk="0">
                  <a:moveTo>
                    <a:pt x="961" y="4418"/>
                  </a:moveTo>
                  <a:lnTo>
                    <a:pt x="961" y="4418"/>
                  </a:lnTo>
                  <a:lnTo>
                    <a:pt x="432" y="2209"/>
                  </a:lnTo>
                  <a:lnTo>
                    <a:pt x="96" y="672"/>
                  </a:lnTo>
                  <a:lnTo>
                    <a:pt x="0" y="192"/>
                  </a:lnTo>
                  <a:lnTo>
                    <a:pt x="0" y="0"/>
                  </a:lnTo>
                  <a:lnTo>
                    <a:pt x="0" y="0"/>
                  </a:lnTo>
                  <a:lnTo>
                    <a:pt x="240" y="192"/>
                  </a:lnTo>
                  <a:lnTo>
                    <a:pt x="624" y="672"/>
                  </a:lnTo>
                  <a:lnTo>
                    <a:pt x="1009" y="1201"/>
                  </a:lnTo>
                  <a:lnTo>
                    <a:pt x="1153" y="1441"/>
                  </a:lnTo>
                  <a:lnTo>
                    <a:pt x="1201" y="1633"/>
                  </a:lnTo>
                  <a:lnTo>
                    <a:pt x="1201" y="1633"/>
                  </a:lnTo>
                  <a:lnTo>
                    <a:pt x="1297" y="1345"/>
                  </a:lnTo>
                  <a:lnTo>
                    <a:pt x="1393" y="1201"/>
                  </a:lnTo>
                  <a:lnTo>
                    <a:pt x="1489" y="1153"/>
                  </a:lnTo>
                  <a:lnTo>
                    <a:pt x="1537" y="1153"/>
                  </a:lnTo>
                  <a:lnTo>
                    <a:pt x="1537" y="1153"/>
                  </a:lnTo>
                  <a:lnTo>
                    <a:pt x="1729" y="1249"/>
                  </a:lnTo>
                  <a:lnTo>
                    <a:pt x="1921" y="1489"/>
                  </a:lnTo>
                  <a:lnTo>
                    <a:pt x="2017" y="1633"/>
                  </a:lnTo>
                  <a:lnTo>
                    <a:pt x="2065" y="1729"/>
                  </a:lnTo>
                  <a:lnTo>
                    <a:pt x="2113" y="1873"/>
                  </a:lnTo>
                  <a:lnTo>
                    <a:pt x="2065" y="2017"/>
                  </a:lnTo>
                  <a:lnTo>
                    <a:pt x="2065" y="2017"/>
                  </a:lnTo>
                  <a:lnTo>
                    <a:pt x="1969" y="2113"/>
                  </a:lnTo>
                  <a:lnTo>
                    <a:pt x="1873" y="2209"/>
                  </a:lnTo>
                  <a:lnTo>
                    <a:pt x="1681" y="2353"/>
                  </a:lnTo>
                  <a:lnTo>
                    <a:pt x="1441" y="2401"/>
                  </a:lnTo>
                  <a:lnTo>
                    <a:pt x="1441" y="2401"/>
                  </a:lnTo>
                  <a:lnTo>
                    <a:pt x="1681" y="3170"/>
                  </a:lnTo>
                  <a:lnTo>
                    <a:pt x="1873" y="3746"/>
                  </a:lnTo>
                  <a:lnTo>
                    <a:pt x="1921" y="4034"/>
                  </a:lnTo>
                  <a:lnTo>
                    <a:pt x="1921" y="4034"/>
                  </a:lnTo>
                  <a:lnTo>
                    <a:pt x="1729" y="4130"/>
                  </a:lnTo>
                  <a:lnTo>
                    <a:pt x="1393" y="4274"/>
                  </a:lnTo>
                  <a:lnTo>
                    <a:pt x="1105" y="4370"/>
                  </a:lnTo>
                  <a:lnTo>
                    <a:pt x="961" y="441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7"/>
            <p:cNvSpPr/>
            <p:nvPr/>
          </p:nvSpPr>
          <p:spPr>
            <a:xfrm>
              <a:off x="6432175" y="4407500"/>
              <a:ext cx="20425" cy="36025"/>
            </a:xfrm>
            <a:custGeom>
              <a:avLst/>
              <a:gdLst/>
              <a:ahLst/>
              <a:cxnLst/>
              <a:rect l="l" t="t" r="r" b="b"/>
              <a:pathLst>
                <a:path w="817" h="1441" extrusionOk="0">
                  <a:moveTo>
                    <a:pt x="0" y="0"/>
                  </a:moveTo>
                  <a:lnTo>
                    <a:pt x="0" y="96"/>
                  </a:lnTo>
                  <a:lnTo>
                    <a:pt x="48" y="432"/>
                  </a:lnTo>
                  <a:lnTo>
                    <a:pt x="240" y="1441"/>
                  </a:lnTo>
                  <a:lnTo>
                    <a:pt x="576" y="1201"/>
                  </a:lnTo>
                  <a:lnTo>
                    <a:pt x="816" y="961"/>
                  </a:lnTo>
                  <a:lnTo>
                    <a:pt x="336" y="288"/>
                  </a:lnTo>
                  <a:lnTo>
                    <a:pt x="96" y="96"/>
                  </a:lnTo>
                  <a:lnTo>
                    <a:pt x="0" y="0"/>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7"/>
            <p:cNvSpPr/>
            <p:nvPr/>
          </p:nvSpPr>
          <p:spPr>
            <a:xfrm>
              <a:off x="6432175" y="4407500"/>
              <a:ext cx="20425" cy="36025"/>
            </a:xfrm>
            <a:custGeom>
              <a:avLst/>
              <a:gdLst/>
              <a:ahLst/>
              <a:cxnLst/>
              <a:rect l="l" t="t" r="r" b="b"/>
              <a:pathLst>
                <a:path w="817" h="1441" fill="none" extrusionOk="0">
                  <a:moveTo>
                    <a:pt x="816" y="961"/>
                  </a:moveTo>
                  <a:lnTo>
                    <a:pt x="816" y="961"/>
                  </a:lnTo>
                  <a:lnTo>
                    <a:pt x="336" y="288"/>
                  </a:lnTo>
                  <a:lnTo>
                    <a:pt x="96" y="96"/>
                  </a:lnTo>
                  <a:lnTo>
                    <a:pt x="0" y="0"/>
                  </a:lnTo>
                  <a:lnTo>
                    <a:pt x="0" y="0"/>
                  </a:lnTo>
                  <a:lnTo>
                    <a:pt x="0" y="96"/>
                  </a:lnTo>
                  <a:lnTo>
                    <a:pt x="48" y="432"/>
                  </a:lnTo>
                  <a:lnTo>
                    <a:pt x="240" y="1441"/>
                  </a:lnTo>
                  <a:lnTo>
                    <a:pt x="240" y="1441"/>
                  </a:lnTo>
                  <a:lnTo>
                    <a:pt x="576" y="1201"/>
                  </a:lnTo>
                  <a:lnTo>
                    <a:pt x="816" y="96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7"/>
            <p:cNvSpPr/>
            <p:nvPr/>
          </p:nvSpPr>
          <p:spPr>
            <a:xfrm>
              <a:off x="6432175" y="4407500"/>
              <a:ext cx="20425" cy="36025"/>
            </a:xfrm>
            <a:custGeom>
              <a:avLst/>
              <a:gdLst/>
              <a:ahLst/>
              <a:cxnLst/>
              <a:rect l="l" t="t" r="r" b="b"/>
              <a:pathLst>
                <a:path w="817" h="1441" extrusionOk="0">
                  <a:moveTo>
                    <a:pt x="0" y="0"/>
                  </a:moveTo>
                  <a:lnTo>
                    <a:pt x="0" y="48"/>
                  </a:lnTo>
                  <a:lnTo>
                    <a:pt x="48" y="528"/>
                  </a:lnTo>
                  <a:lnTo>
                    <a:pt x="240" y="1441"/>
                  </a:lnTo>
                  <a:lnTo>
                    <a:pt x="576" y="1201"/>
                  </a:lnTo>
                  <a:lnTo>
                    <a:pt x="816" y="961"/>
                  </a:lnTo>
                  <a:lnTo>
                    <a:pt x="336" y="288"/>
                  </a:lnTo>
                  <a:lnTo>
                    <a:pt x="96" y="96"/>
                  </a:lnTo>
                  <a:lnTo>
                    <a:pt x="0" y="0"/>
                  </a:lnTo>
                  <a:close/>
                </a:path>
              </a:pathLst>
            </a:custGeom>
            <a:solidFill>
              <a:srgbClr val="FCFA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7"/>
            <p:cNvSpPr/>
            <p:nvPr/>
          </p:nvSpPr>
          <p:spPr>
            <a:xfrm>
              <a:off x="6432175" y="4407500"/>
              <a:ext cx="20425" cy="36025"/>
            </a:xfrm>
            <a:custGeom>
              <a:avLst/>
              <a:gdLst/>
              <a:ahLst/>
              <a:cxnLst/>
              <a:rect l="l" t="t" r="r" b="b"/>
              <a:pathLst>
                <a:path w="817" h="1441" fill="none" extrusionOk="0">
                  <a:moveTo>
                    <a:pt x="0" y="0"/>
                  </a:moveTo>
                  <a:lnTo>
                    <a:pt x="0" y="0"/>
                  </a:lnTo>
                  <a:lnTo>
                    <a:pt x="0" y="48"/>
                  </a:lnTo>
                  <a:lnTo>
                    <a:pt x="0" y="48"/>
                  </a:lnTo>
                  <a:lnTo>
                    <a:pt x="48" y="528"/>
                  </a:lnTo>
                  <a:lnTo>
                    <a:pt x="240" y="1441"/>
                  </a:lnTo>
                  <a:lnTo>
                    <a:pt x="240" y="1441"/>
                  </a:lnTo>
                  <a:lnTo>
                    <a:pt x="576" y="1201"/>
                  </a:lnTo>
                  <a:lnTo>
                    <a:pt x="816" y="961"/>
                  </a:lnTo>
                  <a:lnTo>
                    <a:pt x="816" y="961"/>
                  </a:lnTo>
                  <a:lnTo>
                    <a:pt x="336" y="288"/>
                  </a:lnTo>
                  <a:lnTo>
                    <a:pt x="96" y="96"/>
                  </a:lnTo>
                  <a:lnTo>
                    <a:pt x="0" y="0"/>
                  </a:lnTo>
                  <a:lnTo>
                    <a:pt x="0" y="0"/>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7"/>
            <p:cNvSpPr/>
            <p:nvPr/>
          </p:nvSpPr>
          <p:spPr>
            <a:xfrm>
              <a:off x="6617050" y="4310225"/>
              <a:ext cx="295400" cy="342225"/>
            </a:xfrm>
            <a:custGeom>
              <a:avLst/>
              <a:gdLst/>
              <a:ahLst/>
              <a:cxnLst/>
              <a:rect l="l" t="t" r="r" b="b"/>
              <a:pathLst>
                <a:path w="11816" h="13689" extrusionOk="0">
                  <a:moveTo>
                    <a:pt x="11815" y="1"/>
                  </a:moveTo>
                  <a:lnTo>
                    <a:pt x="6676" y="1442"/>
                  </a:lnTo>
                  <a:lnTo>
                    <a:pt x="6436" y="1682"/>
                  </a:lnTo>
                  <a:lnTo>
                    <a:pt x="5812" y="2402"/>
                  </a:lnTo>
                  <a:lnTo>
                    <a:pt x="4900" y="3507"/>
                  </a:lnTo>
                  <a:lnTo>
                    <a:pt x="4419" y="4179"/>
                  </a:lnTo>
                  <a:lnTo>
                    <a:pt x="3891" y="4900"/>
                  </a:lnTo>
                  <a:lnTo>
                    <a:pt x="3411" y="5668"/>
                  </a:lnTo>
                  <a:lnTo>
                    <a:pt x="2930" y="6484"/>
                  </a:lnTo>
                  <a:lnTo>
                    <a:pt x="2498" y="7301"/>
                  </a:lnTo>
                  <a:lnTo>
                    <a:pt x="2162" y="8165"/>
                  </a:lnTo>
                  <a:lnTo>
                    <a:pt x="1922" y="9030"/>
                  </a:lnTo>
                  <a:lnTo>
                    <a:pt x="1730" y="9894"/>
                  </a:lnTo>
                  <a:lnTo>
                    <a:pt x="1682" y="10326"/>
                  </a:lnTo>
                  <a:lnTo>
                    <a:pt x="1682" y="10711"/>
                  </a:lnTo>
                  <a:lnTo>
                    <a:pt x="1730" y="11143"/>
                  </a:lnTo>
                  <a:lnTo>
                    <a:pt x="1778" y="11527"/>
                  </a:lnTo>
                  <a:lnTo>
                    <a:pt x="1" y="10374"/>
                  </a:lnTo>
                  <a:lnTo>
                    <a:pt x="2690" y="13688"/>
                  </a:lnTo>
                  <a:lnTo>
                    <a:pt x="11815" y="1"/>
                  </a:lnTo>
                  <a:close/>
                </a:path>
              </a:pathLst>
            </a:custGeom>
            <a:solidFill>
              <a:srgbClr val="D364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7"/>
            <p:cNvSpPr/>
            <p:nvPr/>
          </p:nvSpPr>
          <p:spPr>
            <a:xfrm>
              <a:off x="6617050" y="4310225"/>
              <a:ext cx="295400" cy="342225"/>
            </a:xfrm>
            <a:custGeom>
              <a:avLst/>
              <a:gdLst/>
              <a:ahLst/>
              <a:cxnLst/>
              <a:rect l="l" t="t" r="r" b="b"/>
              <a:pathLst>
                <a:path w="11816" h="13689" fill="none" extrusionOk="0">
                  <a:moveTo>
                    <a:pt x="6676" y="1442"/>
                  </a:moveTo>
                  <a:lnTo>
                    <a:pt x="6676" y="1442"/>
                  </a:lnTo>
                  <a:lnTo>
                    <a:pt x="6436" y="1682"/>
                  </a:lnTo>
                  <a:lnTo>
                    <a:pt x="5812" y="2402"/>
                  </a:lnTo>
                  <a:lnTo>
                    <a:pt x="4900" y="3507"/>
                  </a:lnTo>
                  <a:lnTo>
                    <a:pt x="4419" y="4179"/>
                  </a:lnTo>
                  <a:lnTo>
                    <a:pt x="3891" y="4900"/>
                  </a:lnTo>
                  <a:lnTo>
                    <a:pt x="3411" y="5668"/>
                  </a:lnTo>
                  <a:lnTo>
                    <a:pt x="2930" y="6484"/>
                  </a:lnTo>
                  <a:lnTo>
                    <a:pt x="2498" y="7301"/>
                  </a:lnTo>
                  <a:lnTo>
                    <a:pt x="2162" y="8165"/>
                  </a:lnTo>
                  <a:lnTo>
                    <a:pt x="1922" y="9030"/>
                  </a:lnTo>
                  <a:lnTo>
                    <a:pt x="1730" y="9894"/>
                  </a:lnTo>
                  <a:lnTo>
                    <a:pt x="1682" y="10326"/>
                  </a:lnTo>
                  <a:lnTo>
                    <a:pt x="1682" y="10711"/>
                  </a:lnTo>
                  <a:lnTo>
                    <a:pt x="1730" y="11143"/>
                  </a:lnTo>
                  <a:lnTo>
                    <a:pt x="1778" y="11527"/>
                  </a:lnTo>
                  <a:lnTo>
                    <a:pt x="1" y="10374"/>
                  </a:lnTo>
                  <a:lnTo>
                    <a:pt x="2690" y="13688"/>
                  </a:lnTo>
                  <a:lnTo>
                    <a:pt x="11815" y="1"/>
                  </a:lnTo>
                  <a:lnTo>
                    <a:pt x="6676" y="144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7"/>
            <p:cNvSpPr/>
            <p:nvPr/>
          </p:nvSpPr>
          <p:spPr>
            <a:xfrm>
              <a:off x="6711900" y="4592375"/>
              <a:ext cx="12050" cy="19250"/>
            </a:xfrm>
            <a:custGeom>
              <a:avLst/>
              <a:gdLst/>
              <a:ahLst/>
              <a:cxnLst/>
              <a:rect l="l" t="t" r="r" b="b"/>
              <a:pathLst>
                <a:path w="482" h="770" extrusionOk="0">
                  <a:moveTo>
                    <a:pt x="481" y="1"/>
                  </a:moveTo>
                  <a:lnTo>
                    <a:pt x="1" y="769"/>
                  </a:lnTo>
                  <a:lnTo>
                    <a:pt x="1" y="769"/>
                  </a:lnTo>
                  <a:lnTo>
                    <a:pt x="481" y="1"/>
                  </a:lnTo>
                  <a:lnTo>
                    <a:pt x="481" y="1"/>
                  </a:lnTo>
                  <a:close/>
                </a:path>
              </a:pathLst>
            </a:custGeom>
            <a:solidFill>
              <a:srgbClr val="DBB5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7"/>
            <p:cNvSpPr/>
            <p:nvPr/>
          </p:nvSpPr>
          <p:spPr>
            <a:xfrm>
              <a:off x="6711900" y="4592375"/>
              <a:ext cx="12050" cy="19250"/>
            </a:xfrm>
            <a:custGeom>
              <a:avLst/>
              <a:gdLst/>
              <a:ahLst/>
              <a:cxnLst/>
              <a:rect l="l" t="t" r="r" b="b"/>
              <a:pathLst>
                <a:path w="482" h="770" fill="none" extrusionOk="0">
                  <a:moveTo>
                    <a:pt x="481" y="1"/>
                  </a:moveTo>
                  <a:lnTo>
                    <a:pt x="1" y="769"/>
                  </a:lnTo>
                  <a:lnTo>
                    <a:pt x="1" y="769"/>
                  </a:lnTo>
                  <a:lnTo>
                    <a:pt x="481" y="1"/>
                  </a:lnTo>
                  <a:lnTo>
                    <a:pt x="48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7"/>
            <p:cNvSpPr/>
            <p:nvPr/>
          </p:nvSpPr>
          <p:spPr>
            <a:xfrm>
              <a:off x="6659075" y="4558775"/>
              <a:ext cx="64875" cy="52850"/>
            </a:xfrm>
            <a:custGeom>
              <a:avLst/>
              <a:gdLst/>
              <a:ahLst/>
              <a:cxnLst/>
              <a:rect l="l" t="t" r="r" b="b"/>
              <a:pathLst>
                <a:path w="2595" h="2114" extrusionOk="0">
                  <a:moveTo>
                    <a:pt x="49" y="0"/>
                  </a:moveTo>
                  <a:lnTo>
                    <a:pt x="1" y="673"/>
                  </a:lnTo>
                  <a:lnTo>
                    <a:pt x="241" y="721"/>
                  </a:lnTo>
                  <a:lnTo>
                    <a:pt x="481" y="865"/>
                  </a:lnTo>
                  <a:lnTo>
                    <a:pt x="721" y="1009"/>
                  </a:lnTo>
                  <a:lnTo>
                    <a:pt x="769" y="1105"/>
                  </a:lnTo>
                  <a:lnTo>
                    <a:pt x="769" y="1249"/>
                  </a:lnTo>
                  <a:lnTo>
                    <a:pt x="769" y="1297"/>
                  </a:lnTo>
                  <a:lnTo>
                    <a:pt x="2114" y="2113"/>
                  </a:lnTo>
                  <a:lnTo>
                    <a:pt x="2594" y="1345"/>
                  </a:lnTo>
                  <a:lnTo>
                    <a:pt x="49" y="0"/>
                  </a:lnTo>
                  <a:close/>
                </a:path>
              </a:pathLst>
            </a:custGeom>
            <a:solidFill>
              <a:srgbClr val="BF501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17"/>
            <p:cNvSpPr/>
            <p:nvPr/>
          </p:nvSpPr>
          <p:spPr>
            <a:xfrm>
              <a:off x="6659075" y="4558775"/>
              <a:ext cx="64875" cy="52850"/>
            </a:xfrm>
            <a:custGeom>
              <a:avLst/>
              <a:gdLst/>
              <a:ahLst/>
              <a:cxnLst/>
              <a:rect l="l" t="t" r="r" b="b"/>
              <a:pathLst>
                <a:path w="2595" h="2114" fill="none" extrusionOk="0">
                  <a:moveTo>
                    <a:pt x="49" y="0"/>
                  </a:moveTo>
                  <a:lnTo>
                    <a:pt x="49" y="0"/>
                  </a:lnTo>
                  <a:lnTo>
                    <a:pt x="1" y="673"/>
                  </a:lnTo>
                  <a:lnTo>
                    <a:pt x="1" y="673"/>
                  </a:lnTo>
                  <a:lnTo>
                    <a:pt x="241" y="721"/>
                  </a:lnTo>
                  <a:lnTo>
                    <a:pt x="481" y="865"/>
                  </a:lnTo>
                  <a:lnTo>
                    <a:pt x="721" y="1009"/>
                  </a:lnTo>
                  <a:lnTo>
                    <a:pt x="769" y="1105"/>
                  </a:lnTo>
                  <a:lnTo>
                    <a:pt x="769" y="1249"/>
                  </a:lnTo>
                  <a:lnTo>
                    <a:pt x="769" y="1249"/>
                  </a:lnTo>
                  <a:lnTo>
                    <a:pt x="769" y="1297"/>
                  </a:lnTo>
                  <a:lnTo>
                    <a:pt x="2114" y="2113"/>
                  </a:lnTo>
                  <a:lnTo>
                    <a:pt x="2594" y="1345"/>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7"/>
            <p:cNvSpPr/>
            <p:nvPr/>
          </p:nvSpPr>
          <p:spPr>
            <a:xfrm>
              <a:off x="6609850" y="4567175"/>
              <a:ext cx="87675" cy="88875"/>
            </a:xfrm>
            <a:custGeom>
              <a:avLst/>
              <a:gdLst/>
              <a:ahLst/>
              <a:cxnLst/>
              <a:rect l="l" t="t" r="r" b="b"/>
              <a:pathLst>
                <a:path w="3507" h="3555" extrusionOk="0">
                  <a:moveTo>
                    <a:pt x="1" y="0"/>
                  </a:moveTo>
                  <a:lnTo>
                    <a:pt x="97" y="192"/>
                  </a:lnTo>
                  <a:lnTo>
                    <a:pt x="433" y="577"/>
                  </a:lnTo>
                  <a:lnTo>
                    <a:pt x="1394" y="1777"/>
                  </a:lnTo>
                  <a:lnTo>
                    <a:pt x="2834" y="3554"/>
                  </a:lnTo>
                  <a:lnTo>
                    <a:pt x="2930" y="3458"/>
                  </a:lnTo>
                  <a:lnTo>
                    <a:pt x="3170" y="3218"/>
                  </a:lnTo>
                  <a:lnTo>
                    <a:pt x="3411" y="2978"/>
                  </a:lnTo>
                  <a:lnTo>
                    <a:pt x="3507" y="2786"/>
                  </a:lnTo>
                  <a:lnTo>
                    <a:pt x="3363" y="2546"/>
                  </a:lnTo>
                  <a:lnTo>
                    <a:pt x="2930" y="2113"/>
                  </a:lnTo>
                  <a:lnTo>
                    <a:pt x="2354" y="1537"/>
                  </a:lnTo>
                  <a:lnTo>
                    <a:pt x="2546" y="1345"/>
                  </a:lnTo>
                  <a:lnTo>
                    <a:pt x="2690" y="1153"/>
                  </a:lnTo>
                  <a:lnTo>
                    <a:pt x="2738" y="1057"/>
                  </a:lnTo>
                  <a:lnTo>
                    <a:pt x="2738" y="913"/>
                  </a:lnTo>
                  <a:lnTo>
                    <a:pt x="2738" y="769"/>
                  </a:lnTo>
                  <a:lnTo>
                    <a:pt x="2642" y="673"/>
                  </a:lnTo>
                  <a:lnTo>
                    <a:pt x="2546" y="577"/>
                  </a:lnTo>
                  <a:lnTo>
                    <a:pt x="2402" y="481"/>
                  </a:lnTo>
                  <a:lnTo>
                    <a:pt x="2162" y="385"/>
                  </a:lnTo>
                  <a:lnTo>
                    <a:pt x="1922" y="337"/>
                  </a:lnTo>
                  <a:lnTo>
                    <a:pt x="1874" y="385"/>
                  </a:lnTo>
                  <a:lnTo>
                    <a:pt x="1826" y="433"/>
                  </a:lnTo>
                  <a:lnTo>
                    <a:pt x="1778" y="673"/>
                  </a:lnTo>
                  <a:lnTo>
                    <a:pt x="1826" y="961"/>
                  </a:lnTo>
                  <a:lnTo>
                    <a:pt x="1682" y="817"/>
                  </a:lnTo>
                  <a:lnTo>
                    <a:pt x="1442" y="673"/>
                  </a:lnTo>
                  <a:lnTo>
                    <a:pt x="865" y="337"/>
                  </a:lnTo>
                  <a:lnTo>
                    <a:pt x="337" y="96"/>
                  </a:lnTo>
                  <a:lnTo>
                    <a:pt x="1" y="0"/>
                  </a:lnTo>
                  <a:close/>
                </a:path>
              </a:pathLst>
            </a:custGeom>
            <a:solidFill>
              <a:srgbClr val="4D6D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7"/>
            <p:cNvSpPr/>
            <p:nvPr/>
          </p:nvSpPr>
          <p:spPr>
            <a:xfrm>
              <a:off x="6609850" y="4567175"/>
              <a:ext cx="87675" cy="88875"/>
            </a:xfrm>
            <a:custGeom>
              <a:avLst/>
              <a:gdLst/>
              <a:ahLst/>
              <a:cxnLst/>
              <a:rect l="l" t="t" r="r" b="b"/>
              <a:pathLst>
                <a:path w="3507" h="3555" fill="none" extrusionOk="0">
                  <a:moveTo>
                    <a:pt x="2834" y="3554"/>
                  </a:moveTo>
                  <a:lnTo>
                    <a:pt x="2834" y="3554"/>
                  </a:lnTo>
                  <a:lnTo>
                    <a:pt x="1394" y="1777"/>
                  </a:lnTo>
                  <a:lnTo>
                    <a:pt x="433" y="577"/>
                  </a:lnTo>
                  <a:lnTo>
                    <a:pt x="97" y="192"/>
                  </a:lnTo>
                  <a:lnTo>
                    <a:pt x="1" y="0"/>
                  </a:lnTo>
                  <a:lnTo>
                    <a:pt x="1" y="0"/>
                  </a:lnTo>
                  <a:lnTo>
                    <a:pt x="337" y="96"/>
                  </a:lnTo>
                  <a:lnTo>
                    <a:pt x="865" y="337"/>
                  </a:lnTo>
                  <a:lnTo>
                    <a:pt x="1442" y="673"/>
                  </a:lnTo>
                  <a:lnTo>
                    <a:pt x="1682" y="817"/>
                  </a:lnTo>
                  <a:lnTo>
                    <a:pt x="1826" y="961"/>
                  </a:lnTo>
                  <a:lnTo>
                    <a:pt x="1826" y="961"/>
                  </a:lnTo>
                  <a:lnTo>
                    <a:pt x="1778" y="673"/>
                  </a:lnTo>
                  <a:lnTo>
                    <a:pt x="1826" y="433"/>
                  </a:lnTo>
                  <a:lnTo>
                    <a:pt x="1874" y="385"/>
                  </a:lnTo>
                  <a:lnTo>
                    <a:pt x="1922" y="337"/>
                  </a:lnTo>
                  <a:lnTo>
                    <a:pt x="1922" y="337"/>
                  </a:lnTo>
                  <a:lnTo>
                    <a:pt x="2162" y="385"/>
                  </a:lnTo>
                  <a:lnTo>
                    <a:pt x="2402" y="481"/>
                  </a:lnTo>
                  <a:lnTo>
                    <a:pt x="2546" y="577"/>
                  </a:lnTo>
                  <a:lnTo>
                    <a:pt x="2642" y="673"/>
                  </a:lnTo>
                  <a:lnTo>
                    <a:pt x="2738" y="769"/>
                  </a:lnTo>
                  <a:lnTo>
                    <a:pt x="2738" y="913"/>
                  </a:lnTo>
                  <a:lnTo>
                    <a:pt x="2738" y="913"/>
                  </a:lnTo>
                  <a:lnTo>
                    <a:pt x="2738" y="1057"/>
                  </a:lnTo>
                  <a:lnTo>
                    <a:pt x="2690" y="1153"/>
                  </a:lnTo>
                  <a:lnTo>
                    <a:pt x="2546" y="1345"/>
                  </a:lnTo>
                  <a:lnTo>
                    <a:pt x="2354" y="1537"/>
                  </a:lnTo>
                  <a:lnTo>
                    <a:pt x="2354" y="1537"/>
                  </a:lnTo>
                  <a:lnTo>
                    <a:pt x="2930" y="2113"/>
                  </a:lnTo>
                  <a:lnTo>
                    <a:pt x="3363" y="2546"/>
                  </a:lnTo>
                  <a:lnTo>
                    <a:pt x="3507" y="2786"/>
                  </a:lnTo>
                  <a:lnTo>
                    <a:pt x="3507" y="2786"/>
                  </a:lnTo>
                  <a:lnTo>
                    <a:pt x="3411" y="2978"/>
                  </a:lnTo>
                  <a:lnTo>
                    <a:pt x="3170" y="3218"/>
                  </a:lnTo>
                  <a:lnTo>
                    <a:pt x="2930" y="3458"/>
                  </a:lnTo>
                  <a:lnTo>
                    <a:pt x="2834" y="3554"/>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7"/>
            <p:cNvSpPr/>
            <p:nvPr/>
          </p:nvSpPr>
          <p:spPr>
            <a:xfrm>
              <a:off x="6609850" y="4567175"/>
              <a:ext cx="30050" cy="30025"/>
            </a:xfrm>
            <a:custGeom>
              <a:avLst/>
              <a:gdLst/>
              <a:ahLst/>
              <a:cxnLst/>
              <a:rect l="l" t="t" r="r" b="b"/>
              <a:pathLst>
                <a:path w="1202" h="1201" extrusionOk="0">
                  <a:moveTo>
                    <a:pt x="1" y="0"/>
                  </a:moveTo>
                  <a:lnTo>
                    <a:pt x="49" y="144"/>
                  </a:lnTo>
                  <a:lnTo>
                    <a:pt x="241" y="385"/>
                  </a:lnTo>
                  <a:lnTo>
                    <a:pt x="913" y="1201"/>
                  </a:lnTo>
                  <a:lnTo>
                    <a:pt x="1057" y="865"/>
                  </a:lnTo>
                  <a:lnTo>
                    <a:pt x="1201" y="529"/>
                  </a:lnTo>
                  <a:lnTo>
                    <a:pt x="433" y="144"/>
                  </a:lnTo>
                  <a:lnTo>
                    <a:pt x="145" y="48"/>
                  </a:lnTo>
                  <a:lnTo>
                    <a:pt x="1" y="0"/>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7"/>
            <p:cNvSpPr/>
            <p:nvPr/>
          </p:nvSpPr>
          <p:spPr>
            <a:xfrm>
              <a:off x="6609850" y="4567175"/>
              <a:ext cx="30050" cy="30025"/>
            </a:xfrm>
            <a:custGeom>
              <a:avLst/>
              <a:gdLst/>
              <a:ahLst/>
              <a:cxnLst/>
              <a:rect l="l" t="t" r="r" b="b"/>
              <a:pathLst>
                <a:path w="1202" h="1201" fill="none" extrusionOk="0">
                  <a:moveTo>
                    <a:pt x="1201" y="529"/>
                  </a:moveTo>
                  <a:lnTo>
                    <a:pt x="1201" y="529"/>
                  </a:lnTo>
                  <a:lnTo>
                    <a:pt x="433" y="144"/>
                  </a:lnTo>
                  <a:lnTo>
                    <a:pt x="145" y="48"/>
                  </a:lnTo>
                  <a:lnTo>
                    <a:pt x="1" y="0"/>
                  </a:lnTo>
                  <a:lnTo>
                    <a:pt x="1" y="0"/>
                  </a:lnTo>
                  <a:lnTo>
                    <a:pt x="49" y="144"/>
                  </a:lnTo>
                  <a:lnTo>
                    <a:pt x="241" y="385"/>
                  </a:lnTo>
                  <a:lnTo>
                    <a:pt x="913" y="1201"/>
                  </a:lnTo>
                  <a:lnTo>
                    <a:pt x="913" y="1201"/>
                  </a:lnTo>
                  <a:lnTo>
                    <a:pt x="1057" y="865"/>
                  </a:lnTo>
                  <a:lnTo>
                    <a:pt x="1201" y="529"/>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17"/>
            <p:cNvSpPr/>
            <p:nvPr/>
          </p:nvSpPr>
          <p:spPr>
            <a:xfrm>
              <a:off x="6609850" y="4567175"/>
              <a:ext cx="30050" cy="30025"/>
            </a:xfrm>
            <a:custGeom>
              <a:avLst/>
              <a:gdLst/>
              <a:ahLst/>
              <a:cxnLst/>
              <a:rect l="l" t="t" r="r" b="b"/>
              <a:pathLst>
                <a:path w="1202" h="1201" extrusionOk="0">
                  <a:moveTo>
                    <a:pt x="1" y="0"/>
                  </a:moveTo>
                  <a:lnTo>
                    <a:pt x="1" y="48"/>
                  </a:lnTo>
                  <a:lnTo>
                    <a:pt x="289" y="433"/>
                  </a:lnTo>
                  <a:lnTo>
                    <a:pt x="913" y="1201"/>
                  </a:lnTo>
                  <a:lnTo>
                    <a:pt x="1057" y="865"/>
                  </a:lnTo>
                  <a:lnTo>
                    <a:pt x="1201" y="529"/>
                  </a:lnTo>
                  <a:lnTo>
                    <a:pt x="481" y="144"/>
                  </a:lnTo>
                  <a:lnTo>
                    <a:pt x="49" y="0"/>
                  </a:lnTo>
                  <a:close/>
                </a:path>
              </a:pathLst>
            </a:custGeom>
            <a:solidFill>
              <a:srgbClr val="FCFA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17"/>
            <p:cNvSpPr/>
            <p:nvPr/>
          </p:nvSpPr>
          <p:spPr>
            <a:xfrm>
              <a:off x="6609850" y="4567175"/>
              <a:ext cx="30050" cy="30025"/>
            </a:xfrm>
            <a:custGeom>
              <a:avLst/>
              <a:gdLst/>
              <a:ahLst/>
              <a:cxnLst/>
              <a:rect l="l" t="t" r="r" b="b"/>
              <a:pathLst>
                <a:path w="1202" h="1201" fill="none" extrusionOk="0">
                  <a:moveTo>
                    <a:pt x="49" y="0"/>
                  </a:moveTo>
                  <a:lnTo>
                    <a:pt x="49" y="0"/>
                  </a:lnTo>
                  <a:lnTo>
                    <a:pt x="1" y="0"/>
                  </a:lnTo>
                  <a:lnTo>
                    <a:pt x="1" y="0"/>
                  </a:lnTo>
                  <a:lnTo>
                    <a:pt x="1" y="48"/>
                  </a:lnTo>
                  <a:lnTo>
                    <a:pt x="1" y="48"/>
                  </a:lnTo>
                  <a:lnTo>
                    <a:pt x="289" y="433"/>
                  </a:lnTo>
                  <a:lnTo>
                    <a:pt x="913" y="1201"/>
                  </a:lnTo>
                  <a:lnTo>
                    <a:pt x="913" y="1201"/>
                  </a:lnTo>
                  <a:lnTo>
                    <a:pt x="1057" y="865"/>
                  </a:lnTo>
                  <a:lnTo>
                    <a:pt x="1201" y="529"/>
                  </a:lnTo>
                  <a:lnTo>
                    <a:pt x="1201" y="529"/>
                  </a:lnTo>
                  <a:lnTo>
                    <a:pt x="481" y="144"/>
                  </a:lnTo>
                  <a:lnTo>
                    <a:pt x="49"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7"/>
            <p:cNvSpPr/>
            <p:nvPr/>
          </p:nvSpPr>
          <p:spPr>
            <a:xfrm>
              <a:off x="6479000" y="4152950"/>
              <a:ext cx="463450" cy="449075"/>
            </a:xfrm>
            <a:custGeom>
              <a:avLst/>
              <a:gdLst/>
              <a:ahLst/>
              <a:cxnLst/>
              <a:rect l="l" t="t" r="r" b="b"/>
              <a:pathLst>
                <a:path w="18538" h="17963" extrusionOk="0">
                  <a:moveTo>
                    <a:pt x="9317" y="1"/>
                  </a:moveTo>
                  <a:lnTo>
                    <a:pt x="9173" y="433"/>
                  </a:lnTo>
                  <a:lnTo>
                    <a:pt x="8981" y="817"/>
                  </a:lnTo>
                  <a:lnTo>
                    <a:pt x="8837" y="1153"/>
                  </a:lnTo>
                  <a:lnTo>
                    <a:pt x="8645" y="1393"/>
                  </a:lnTo>
                  <a:lnTo>
                    <a:pt x="8452" y="1586"/>
                  </a:lnTo>
                  <a:lnTo>
                    <a:pt x="8260" y="1778"/>
                  </a:lnTo>
                  <a:lnTo>
                    <a:pt x="8068" y="1874"/>
                  </a:lnTo>
                  <a:lnTo>
                    <a:pt x="7876" y="1970"/>
                  </a:lnTo>
                  <a:lnTo>
                    <a:pt x="7540" y="2114"/>
                  </a:lnTo>
                  <a:lnTo>
                    <a:pt x="7252" y="2114"/>
                  </a:lnTo>
                  <a:lnTo>
                    <a:pt x="7012" y="2066"/>
                  </a:lnTo>
                  <a:lnTo>
                    <a:pt x="6051" y="5524"/>
                  </a:lnTo>
                  <a:lnTo>
                    <a:pt x="5331" y="5956"/>
                  </a:lnTo>
                  <a:lnTo>
                    <a:pt x="4418" y="6532"/>
                  </a:lnTo>
                  <a:lnTo>
                    <a:pt x="2401" y="7925"/>
                  </a:lnTo>
                  <a:lnTo>
                    <a:pt x="0" y="9702"/>
                  </a:lnTo>
                  <a:lnTo>
                    <a:pt x="1777" y="13448"/>
                  </a:lnTo>
                  <a:lnTo>
                    <a:pt x="2353" y="13064"/>
                  </a:lnTo>
                  <a:lnTo>
                    <a:pt x="3458" y="12439"/>
                  </a:lnTo>
                  <a:lnTo>
                    <a:pt x="6435" y="10806"/>
                  </a:lnTo>
                  <a:lnTo>
                    <a:pt x="10566" y="8597"/>
                  </a:lnTo>
                  <a:lnTo>
                    <a:pt x="10422" y="8789"/>
                  </a:lnTo>
                  <a:lnTo>
                    <a:pt x="10181" y="9077"/>
                  </a:lnTo>
                  <a:lnTo>
                    <a:pt x="9605" y="9990"/>
                  </a:lnTo>
                  <a:lnTo>
                    <a:pt x="8212" y="12439"/>
                  </a:lnTo>
                  <a:lnTo>
                    <a:pt x="6964" y="14744"/>
                  </a:lnTo>
                  <a:lnTo>
                    <a:pt x="6435" y="15801"/>
                  </a:lnTo>
                  <a:lnTo>
                    <a:pt x="10518" y="17962"/>
                  </a:lnTo>
                  <a:lnTo>
                    <a:pt x="11574" y="16665"/>
                  </a:lnTo>
                  <a:lnTo>
                    <a:pt x="14023" y="13688"/>
                  </a:lnTo>
                  <a:lnTo>
                    <a:pt x="15368" y="11959"/>
                  </a:lnTo>
                  <a:lnTo>
                    <a:pt x="16569" y="10326"/>
                  </a:lnTo>
                  <a:lnTo>
                    <a:pt x="17097" y="9558"/>
                  </a:lnTo>
                  <a:lnTo>
                    <a:pt x="17481" y="8885"/>
                  </a:lnTo>
                  <a:lnTo>
                    <a:pt x="17817" y="8309"/>
                  </a:lnTo>
                  <a:lnTo>
                    <a:pt x="17961" y="7877"/>
                  </a:lnTo>
                  <a:lnTo>
                    <a:pt x="18154" y="7156"/>
                  </a:lnTo>
                  <a:lnTo>
                    <a:pt x="18298" y="6436"/>
                  </a:lnTo>
                  <a:lnTo>
                    <a:pt x="18394" y="5716"/>
                  </a:lnTo>
                  <a:lnTo>
                    <a:pt x="18490" y="5091"/>
                  </a:lnTo>
                  <a:lnTo>
                    <a:pt x="18538" y="4179"/>
                  </a:lnTo>
                  <a:lnTo>
                    <a:pt x="18538" y="3795"/>
                  </a:lnTo>
                  <a:lnTo>
                    <a:pt x="17865" y="3843"/>
                  </a:lnTo>
                  <a:lnTo>
                    <a:pt x="17193" y="3795"/>
                  </a:lnTo>
                  <a:lnTo>
                    <a:pt x="16857" y="3747"/>
                  </a:lnTo>
                  <a:lnTo>
                    <a:pt x="16473" y="3699"/>
                  </a:lnTo>
                  <a:lnTo>
                    <a:pt x="16281" y="3603"/>
                  </a:lnTo>
                  <a:lnTo>
                    <a:pt x="16185" y="3458"/>
                  </a:lnTo>
                  <a:lnTo>
                    <a:pt x="16089" y="3314"/>
                  </a:lnTo>
                  <a:lnTo>
                    <a:pt x="15992" y="3074"/>
                  </a:lnTo>
                  <a:lnTo>
                    <a:pt x="15944" y="2594"/>
                  </a:lnTo>
                  <a:lnTo>
                    <a:pt x="15944" y="2066"/>
                  </a:lnTo>
                  <a:lnTo>
                    <a:pt x="15992" y="1489"/>
                  </a:lnTo>
                  <a:lnTo>
                    <a:pt x="16089" y="1057"/>
                  </a:lnTo>
                  <a:lnTo>
                    <a:pt x="16185" y="577"/>
                  </a:lnTo>
                  <a:lnTo>
                    <a:pt x="9317" y="1"/>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17"/>
            <p:cNvSpPr/>
            <p:nvPr/>
          </p:nvSpPr>
          <p:spPr>
            <a:xfrm>
              <a:off x="6479000" y="4152950"/>
              <a:ext cx="463450" cy="449075"/>
            </a:xfrm>
            <a:custGeom>
              <a:avLst/>
              <a:gdLst/>
              <a:ahLst/>
              <a:cxnLst/>
              <a:rect l="l" t="t" r="r" b="b"/>
              <a:pathLst>
                <a:path w="18538" h="17963" fill="none" extrusionOk="0">
                  <a:moveTo>
                    <a:pt x="1777" y="13448"/>
                  </a:moveTo>
                  <a:lnTo>
                    <a:pt x="0" y="9702"/>
                  </a:lnTo>
                  <a:lnTo>
                    <a:pt x="0" y="9702"/>
                  </a:lnTo>
                  <a:lnTo>
                    <a:pt x="2401" y="7925"/>
                  </a:lnTo>
                  <a:lnTo>
                    <a:pt x="4418" y="6532"/>
                  </a:lnTo>
                  <a:lnTo>
                    <a:pt x="5331" y="5956"/>
                  </a:lnTo>
                  <a:lnTo>
                    <a:pt x="6051" y="5524"/>
                  </a:lnTo>
                  <a:lnTo>
                    <a:pt x="7012" y="2066"/>
                  </a:lnTo>
                  <a:lnTo>
                    <a:pt x="7012" y="2066"/>
                  </a:lnTo>
                  <a:lnTo>
                    <a:pt x="7252" y="2114"/>
                  </a:lnTo>
                  <a:lnTo>
                    <a:pt x="7540" y="2114"/>
                  </a:lnTo>
                  <a:lnTo>
                    <a:pt x="7876" y="1970"/>
                  </a:lnTo>
                  <a:lnTo>
                    <a:pt x="8068" y="1874"/>
                  </a:lnTo>
                  <a:lnTo>
                    <a:pt x="8260" y="1778"/>
                  </a:lnTo>
                  <a:lnTo>
                    <a:pt x="8452" y="1586"/>
                  </a:lnTo>
                  <a:lnTo>
                    <a:pt x="8645" y="1393"/>
                  </a:lnTo>
                  <a:lnTo>
                    <a:pt x="8837" y="1153"/>
                  </a:lnTo>
                  <a:lnTo>
                    <a:pt x="8981" y="817"/>
                  </a:lnTo>
                  <a:lnTo>
                    <a:pt x="9173" y="433"/>
                  </a:lnTo>
                  <a:lnTo>
                    <a:pt x="9317" y="1"/>
                  </a:lnTo>
                  <a:lnTo>
                    <a:pt x="16185" y="577"/>
                  </a:lnTo>
                  <a:lnTo>
                    <a:pt x="16185" y="577"/>
                  </a:lnTo>
                  <a:lnTo>
                    <a:pt x="16089" y="1057"/>
                  </a:lnTo>
                  <a:lnTo>
                    <a:pt x="15992" y="1489"/>
                  </a:lnTo>
                  <a:lnTo>
                    <a:pt x="15944" y="2066"/>
                  </a:lnTo>
                  <a:lnTo>
                    <a:pt x="15944" y="2594"/>
                  </a:lnTo>
                  <a:lnTo>
                    <a:pt x="15992" y="3074"/>
                  </a:lnTo>
                  <a:lnTo>
                    <a:pt x="16089" y="3314"/>
                  </a:lnTo>
                  <a:lnTo>
                    <a:pt x="16185" y="3458"/>
                  </a:lnTo>
                  <a:lnTo>
                    <a:pt x="16281" y="3603"/>
                  </a:lnTo>
                  <a:lnTo>
                    <a:pt x="16473" y="3699"/>
                  </a:lnTo>
                  <a:lnTo>
                    <a:pt x="16473" y="3699"/>
                  </a:lnTo>
                  <a:lnTo>
                    <a:pt x="16857" y="3747"/>
                  </a:lnTo>
                  <a:lnTo>
                    <a:pt x="17193" y="3795"/>
                  </a:lnTo>
                  <a:lnTo>
                    <a:pt x="17865" y="3843"/>
                  </a:lnTo>
                  <a:lnTo>
                    <a:pt x="18538" y="3795"/>
                  </a:lnTo>
                  <a:lnTo>
                    <a:pt x="18538" y="3795"/>
                  </a:lnTo>
                  <a:lnTo>
                    <a:pt x="18538" y="4179"/>
                  </a:lnTo>
                  <a:lnTo>
                    <a:pt x="18490" y="5091"/>
                  </a:lnTo>
                  <a:lnTo>
                    <a:pt x="18394" y="5716"/>
                  </a:lnTo>
                  <a:lnTo>
                    <a:pt x="18298" y="6436"/>
                  </a:lnTo>
                  <a:lnTo>
                    <a:pt x="18154" y="7156"/>
                  </a:lnTo>
                  <a:lnTo>
                    <a:pt x="17961" y="7877"/>
                  </a:lnTo>
                  <a:lnTo>
                    <a:pt x="17961" y="7877"/>
                  </a:lnTo>
                  <a:lnTo>
                    <a:pt x="17817" y="8309"/>
                  </a:lnTo>
                  <a:lnTo>
                    <a:pt x="17481" y="8885"/>
                  </a:lnTo>
                  <a:lnTo>
                    <a:pt x="17097" y="9558"/>
                  </a:lnTo>
                  <a:lnTo>
                    <a:pt x="16569" y="10326"/>
                  </a:lnTo>
                  <a:lnTo>
                    <a:pt x="15368" y="11959"/>
                  </a:lnTo>
                  <a:lnTo>
                    <a:pt x="14023" y="13688"/>
                  </a:lnTo>
                  <a:lnTo>
                    <a:pt x="11574" y="16665"/>
                  </a:lnTo>
                  <a:lnTo>
                    <a:pt x="10518" y="17962"/>
                  </a:lnTo>
                  <a:lnTo>
                    <a:pt x="6435" y="15801"/>
                  </a:lnTo>
                  <a:lnTo>
                    <a:pt x="6435" y="15801"/>
                  </a:lnTo>
                  <a:lnTo>
                    <a:pt x="6964" y="14744"/>
                  </a:lnTo>
                  <a:lnTo>
                    <a:pt x="8212" y="12439"/>
                  </a:lnTo>
                  <a:lnTo>
                    <a:pt x="9605" y="9990"/>
                  </a:lnTo>
                  <a:lnTo>
                    <a:pt x="10181" y="9077"/>
                  </a:lnTo>
                  <a:lnTo>
                    <a:pt x="10422" y="8789"/>
                  </a:lnTo>
                  <a:lnTo>
                    <a:pt x="10566" y="8597"/>
                  </a:lnTo>
                  <a:lnTo>
                    <a:pt x="10566" y="8597"/>
                  </a:lnTo>
                  <a:lnTo>
                    <a:pt x="6435" y="10806"/>
                  </a:lnTo>
                  <a:lnTo>
                    <a:pt x="3458" y="12439"/>
                  </a:lnTo>
                  <a:lnTo>
                    <a:pt x="2353" y="13064"/>
                  </a:lnTo>
                  <a:lnTo>
                    <a:pt x="1777" y="1344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7"/>
            <p:cNvSpPr/>
            <p:nvPr/>
          </p:nvSpPr>
          <p:spPr>
            <a:xfrm>
              <a:off x="6479000" y="4152950"/>
              <a:ext cx="463450" cy="449075"/>
            </a:xfrm>
            <a:custGeom>
              <a:avLst/>
              <a:gdLst/>
              <a:ahLst/>
              <a:cxnLst/>
              <a:rect l="l" t="t" r="r" b="b"/>
              <a:pathLst>
                <a:path w="18538" h="17963" extrusionOk="0">
                  <a:moveTo>
                    <a:pt x="9317" y="1"/>
                  </a:moveTo>
                  <a:lnTo>
                    <a:pt x="9077" y="625"/>
                  </a:lnTo>
                  <a:lnTo>
                    <a:pt x="8837" y="1105"/>
                  </a:lnTo>
                  <a:lnTo>
                    <a:pt x="8549" y="1489"/>
                  </a:lnTo>
                  <a:lnTo>
                    <a:pt x="8260" y="1778"/>
                  </a:lnTo>
                  <a:lnTo>
                    <a:pt x="7972" y="1922"/>
                  </a:lnTo>
                  <a:lnTo>
                    <a:pt x="7732" y="2066"/>
                  </a:lnTo>
                  <a:lnTo>
                    <a:pt x="7492" y="2114"/>
                  </a:lnTo>
                  <a:lnTo>
                    <a:pt x="7300" y="2114"/>
                  </a:lnTo>
                  <a:lnTo>
                    <a:pt x="7012" y="2066"/>
                  </a:lnTo>
                  <a:lnTo>
                    <a:pt x="6051" y="5524"/>
                  </a:lnTo>
                  <a:lnTo>
                    <a:pt x="5331" y="5956"/>
                  </a:lnTo>
                  <a:lnTo>
                    <a:pt x="4418" y="6532"/>
                  </a:lnTo>
                  <a:lnTo>
                    <a:pt x="2401" y="7925"/>
                  </a:lnTo>
                  <a:lnTo>
                    <a:pt x="0" y="9702"/>
                  </a:lnTo>
                  <a:lnTo>
                    <a:pt x="1777" y="13448"/>
                  </a:lnTo>
                  <a:lnTo>
                    <a:pt x="2353" y="13064"/>
                  </a:lnTo>
                  <a:lnTo>
                    <a:pt x="3458" y="12439"/>
                  </a:lnTo>
                  <a:lnTo>
                    <a:pt x="6435" y="10806"/>
                  </a:lnTo>
                  <a:lnTo>
                    <a:pt x="10566" y="8597"/>
                  </a:lnTo>
                  <a:lnTo>
                    <a:pt x="10422" y="8789"/>
                  </a:lnTo>
                  <a:lnTo>
                    <a:pt x="10181" y="9077"/>
                  </a:lnTo>
                  <a:lnTo>
                    <a:pt x="9605" y="9990"/>
                  </a:lnTo>
                  <a:lnTo>
                    <a:pt x="8212" y="12439"/>
                  </a:lnTo>
                  <a:lnTo>
                    <a:pt x="6964" y="14744"/>
                  </a:lnTo>
                  <a:lnTo>
                    <a:pt x="6435" y="15801"/>
                  </a:lnTo>
                  <a:lnTo>
                    <a:pt x="10518" y="17962"/>
                  </a:lnTo>
                  <a:lnTo>
                    <a:pt x="11574" y="16665"/>
                  </a:lnTo>
                  <a:lnTo>
                    <a:pt x="14023" y="13688"/>
                  </a:lnTo>
                  <a:lnTo>
                    <a:pt x="15368" y="11959"/>
                  </a:lnTo>
                  <a:lnTo>
                    <a:pt x="16569" y="10326"/>
                  </a:lnTo>
                  <a:lnTo>
                    <a:pt x="17097" y="9558"/>
                  </a:lnTo>
                  <a:lnTo>
                    <a:pt x="17481" y="8885"/>
                  </a:lnTo>
                  <a:lnTo>
                    <a:pt x="17817" y="8309"/>
                  </a:lnTo>
                  <a:lnTo>
                    <a:pt x="17961" y="7877"/>
                  </a:lnTo>
                  <a:lnTo>
                    <a:pt x="18154" y="7252"/>
                  </a:lnTo>
                  <a:lnTo>
                    <a:pt x="18298" y="6580"/>
                  </a:lnTo>
                  <a:lnTo>
                    <a:pt x="18442" y="5428"/>
                  </a:lnTo>
                  <a:lnTo>
                    <a:pt x="18490" y="4467"/>
                  </a:lnTo>
                  <a:lnTo>
                    <a:pt x="18538" y="3891"/>
                  </a:lnTo>
                  <a:lnTo>
                    <a:pt x="18538" y="3795"/>
                  </a:lnTo>
                  <a:lnTo>
                    <a:pt x="17913" y="3843"/>
                  </a:lnTo>
                  <a:lnTo>
                    <a:pt x="17241" y="3795"/>
                  </a:lnTo>
                  <a:lnTo>
                    <a:pt x="16857" y="3747"/>
                  </a:lnTo>
                  <a:lnTo>
                    <a:pt x="16473" y="3699"/>
                  </a:lnTo>
                  <a:lnTo>
                    <a:pt x="16329" y="3603"/>
                  </a:lnTo>
                  <a:lnTo>
                    <a:pt x="16233" y="3507"/>
                  </a:lnTo>
                  <a:lnTo>
                    <a:pt x="16137" y="3410"/>
                  </a:lnTo>
                  <a:lnTo>
                    <a:pt x="16040" y="3266"/>
                  </a:lnTo>
                  <a:lnTo>
                    <a:pt x="15944" y="2882"/>
                  </a:lnTo>
                  <a:lnTo>
                    <a:pt x="15944" y="2450"/>
                  </a:lnTo>
                  <a:lnTo>
                    <a:pt x="15992" y="1778"/>
                  </a:lnTo>
                  <a:lnTo>
                    <a:pt x="16040" y="1201"/>
                  </a:lnTo>
                  <a:lnTo>
                    <a:pt x="16185" y="577"/>
                  </a:lnTo>
                  <a:lnTo>
                    <a:pt x="9317" y="1"/>
                  </a:lnTo>
                  <a:close/>
                </a:path>
              </a:pathLst>
            </a:custGeom>
            <a:solidFill>
              <a:srgbClr val="B4D3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7"/>
            <p:cNvSpPr/>
            <p:nvPr/>
          </p:nvSpPr>
          <p:spPr>
            <a:xfrm>
              <a:off x="6479000" y="4152950"/>
              <a:ext cx="463450" cy="449075"/>
            </a:xfrm>
            <a:custGeom>
              <a:avLst/>
              <a:gdLst/>
              <a:ahLst/>
              <a:cxnLst/>
              <a:rect l="l" t="t" r="r" b="b"/>
              <a:pathLst>
                <a:path w="18538" h="17963" fill="none" extrusionOk="0">
                  <a:moveTo>
                    <a:pt x="9317" y="1"/>
                  </a:moveTo>
                  <a:lnTo>
                    <a:pt x="9317" y="1"/>
                  </a:lnTo>
                  <a:lnTo>
                    <a:pt x="9077" y="625"/>
                  </a:lnTo>
                  <a:lnTo>
                    <a:pt x="8837" y="1105"/>
                  </a:lnTo>
                  <a:lnTo>
                    <a:pt x="8549" y="1489"/>
                  </a:lnTo>
                  <a:lnTo>
                    <a:pt x="8260" y="1778"/>
                  </a:lnTo>
                  <a:lnTo>
                    <a:pt x="7972" y="1922"/>
                  </a:lnTo>
                  <a:lnTo>
                    <a:pt x="7732" y="2066"/>
                  </a:lnTo>
                  <a:lnTo>
                    <a:pt x="7492" y="2114"/>
                  </a:lnTo>
                  <a:lnTo>
                    <a:pt x="7300" y="2114"/>
                  </a:lnTo>
                  <a:lnTo>
                    <a:pt x="7300" y="2114"/>
                  </a:lnTo>
                  <a:lnTo>
                    <a:pt x="7012" y="2066"/>
                  </a:lnTo>
                  <a:lnTo>
                    <a:pt x="6051" y="5524"/>
                  </a:lnTo>
                  <a:lnTo>
                    <a:pt x="6051" y="5524"/>
                  </a:lnTo>
                  <a:lnTo>
                    <a:pt x="5331" y="5956"/>
                  </a:lnTo>
                  <a:lnTo>
                    <a:pt x="4418" y="6532"/>
                  </a:lnTo>
                  <a:lnTo>
                    <a:pt x="2401" y="7925"/>
                  </a:lnTo>
                  <a:lnTo>
                    <a:pt x="0" y="9702"/>
                  </a:lnTo>
                  <a:lnTo>
                    <a:pt x="1777" y="13448"/>
                  </a:lnTo>
                  <a:lnTo>
                    <a:pt x="1777" y="13448"/>
                  </a:lnTo>
                  <a:lnTo>
                    <a:pt x="2353" y="13064"/>
                  </a:lnTo>
                  <a:lnTo>
                    <a:pt x="3458" y="12439"/>
                  </a:lnTo>
                  <a:lnTo>
                    <a:pt x="6435" y="10806"/>
                  </a:lnTo>
                  <a:lnTo>
                    <a:pt x="10566" y="8597"/>
                  </a:lnTo>
                  <a:lnTo>
                    <a:pt x="10566" y="8597"/>
                  </a:lnTo>
                  <a:lnTo>
                    <a:pt x="10566" y="8597"/>
                  </a:lnTo>
                  <a:lnTo>
                    <a:pt x="10566" y="8597"/>
                  </a:lnTo>
                  <a:lnTo>
                    <a:pt x="10422" y="8789"/>
                  </a:lnTo>
                  <a:lnTo>
                    <a:pt x="10181" y="9077"/>
                  </a:lnTo>
                  <a:lnTo>
                    <a:pt x="9605" y="9990"/>
                  </a:lnTo>
                  <a:lnTo>
                    <a:pt x="8212" y="12439"/>
                  </a:lnTo>
                  <a:lnTo>
                    <a:pt x="6964" y="14744"/>
                  </a:lnTo>
                  <a:lnTo>
                    <a:pt x="6435" y="15801"/>
                  </a:lnTo>
                  <a:lnTo>
                    <a:pt x="10518" y="17962"/>
                  </a:lnTo>
                  <a:lnTo>
                    <a:pt x="10518" y="17962"/>
                  </a:lnTo>
                  <a:lnTo>
                    <a:pt x="11574" y="16665"/>
                  </a:lnTo>
                  <a:lnTo>
                    <a:pt x="14023" y="13688"/>
                  </a:lnTo>
                  <a:lnTo>
                    <a:pt x="15368" y="11959"/>
                  </a:lnTo>
                  <a:lnTo>
                    <a:pt x="16569" y="10326"/>
                  </a:lnTo>
                  <a:lnTo>
                    <a:pt x="17097" y="9558"/>
                  </a:lnTo>
                  <a:lnTo>
                    <a:pt x="17481" y="8885"/>
                  </a:lnTo>
                  <a:lnTo>
                    <a:pt x="17817" y="8309"/>
                  </a:lnTo>
                  <a:lnTo>
                    <a:pt x="17961" y="7877"/>
                  </a:lnTo>
                  <a:lnTo>
                    <a:pt x="17961" y="7877"/>
                  </a:lnTo>
                  <a:lnTo>
                    <a:pt x="18154" y="7252"/>
                  </a:lnTo>
                  <a:lnTo>
                    <a:pt x="18298" y="6580"/>
                  </a:lnTo>
                  <a:lnTo>
                    <a:pt x="18442" y="5428"/>
                  </a:lnTo>
                  <a:lnTo>
                    <a:pt x="18490" y="4467"/>
                  </a:lnTo>
                  <a:lnTo>
                    <a:pt x="18538" y="3891"/>
                  </a:lnTo>
                  <a:lnTo>
                    <a:pt x="18538" y="3891"/>
                  </a:lnTo>
                  <a:lnTo>
                    <a:pt x="18538" y="3795"/>
                  </a:lnTo>
                  <a:lnTo>
                    <a:pt x="18538" y="3795"/>
                  </a:lnTo>
                  <a:lnTo>
                    <a:pt x="17913" y="3843"/>
                  </a:lnTo>
                  <a:lnTo>
                    <a:pt x="17913" y="3843"/>
                  </a:lnTo>
                  <a:lnTo>
                    <a:pt x="17241" y="3795"/>
                  </a:lnTo>
                  <a:lnTo>
                    <a:pt x="16857" y="3747"/>
                  </a:lnTo>
                  <a:lnTo>
                    <a:pt x="16473" y="3699"/>
                  </a:lnTo>
                  <a:lnTo>
                    <a:pt x="16473" y="3699"/>
                  </a:lnTo>
                  <a:lnTo>
                    <a:pt x="16329" y="3603"/>
                  </a:lnTo>
                  <a:lnTo>
                    <a:pt x="16233" y="3507"/>
                  </a:lnTo>
                  <a:lnTo>
                    <a:pt x="16137" y="3410"/>
                  </a:lnTo>
                  <a:lnTo>
                    <a:pt x="16040" y="3266"/>
                  </a:lnTo>
                  <a:lnTo>
                    <a:pt x="15944" y="2882"/>
                  </a:lnTo>
                  <a:lnTo>
                    <a:pt x="15944" y="2450"/>
                  </a:lnTo>
                  <a:lnTo>
                    <a:pt x="15944" y="2450"/>
                  </a:lnTo>
                  <a:lnTo>
                    <a:pt x="15992" y="1778"/>
                  </a:lnTo>
                  <a:lnTo>
                    <a:pt x="16040" y="1201"/>
                  </a:lnTo>
                  <a:lnTo>
                    <a:pt x="16185" y="577"/>
                  </a:lnTo>
                  <a:lnTo>
                    <a:pt x="9317"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7"/>
            <p:cNvSpPr/>
            <p:nvPr/>
          </p:nvSpPr>
          <p:spPr>
            <a:xfrm>
              <a:off x="6683100" y="4336650"/>
              <a:ext cx="142900" cy="34850"/>
            </a:xfrm>
            <a:custGeom>
              <a:avLst/>
              <a:gdLst/>
              <a:ahLst/>
              <a:cxnLst/>
              <a:rect l="l" t="t" r="r" b="b"/>
              <a:pathLst>
                <a:path w="5716" h="1394" extrusionOk="0">
                  <a:moveTo>
                    <a:pt x="0" y="1"/>
                  </a:moveTo>
                  <a:lnTo>
                    <a:pt x="96" y="97"/>
                  </a:lnTo>
                  <a:lnTo>
                    <a:pt x="433" y="337"/>
                  </a:lnTo>
                  <a:lnTo>
                    <a:pt x="913" y="673"/>
                  </a:lnTo>
                  <a:lnTo>
                    <a:pt x="1201" y="865"/>
                  </a:lnTo>
                  <a:lnTo>
                    <a:pt x="1585" y="1009"/>
                  </a:lnTo>
                  <a:lnTo>
                    <a:pt x="1969" y="1153"/>
                  </a:lnTo>
                  <a:lnTo>
                    <a:pt x="2402" y="1297"/>
                  </a:lnTo>
                  <a:lnTo>
                    <a:pt x="2882" y="1345"/>
                  </a:lnTo>
                  <a:lnTo>
                    <a:pt x="3410" y="1393"/>
                  </a:lnTo>
                  <a:lnTo>
                    <a:pt x="3938" y="1345"/>
                  </a:lnTo>
                  <a:lnTo>
                    <a:pt x="4515" y="1249"/>
                  </a:lnTo>
                  <a:lnTo>
                    <a:pt x="5091" y="1105"/>
                  </a:lnTo>
                  <a:lnTo>
                    <a:pt x="5715" y="817"/>
                  </a:lnTo>
                  <a:lnTo>
                    <a:pt x="5235" y="913"/>
                  </a:lnTo>
                  <a:lnTo>
                    <a:pt x="3938" y="913"/>
                  </a:lnTo>
                  <a:lnTo>
                    <a:pt x="3074" y="865"/>
                  </a:lnTo>
                  <a:lnTo>
                    <a:pt x="2113" y="721"/>
                  </a:lnTo>
                  <a:lnTo>
                    <a:pt x="1585" y="577"/>
                  </a:lnTo>
                  <a:lnTo>
                    <a:pt x="1057" y="433"/>
                  </a:lnTo>
                  <a:lnTo>
                    <a:pt x="529" y="241"/>
                  </a:lnTo>
                  <a:lnTo>
                    <a:pt x="0" y="1"/>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7"/>
            <p:cNvSpPr/>
            <p:nvPr/>
          </p:nvSpPr>
          <p:spPr>
            <a:xfrm>
              <a:off x="6637475" y="4508350"/>
              <a:ext cx="127300" cy="106875"/>
            </a:xfrm>
            <a:custGeom>
              <a:avLst/>
              <a:gdLst/>
              <a:ahLst/>
              <a:cxnLst/>
              <a:rect l="l" t="t" r="r" b="b"/>
              <a:pathLst>
                <a:path w="5092" h="4275" extrusionOk="0">
                  <a:moveTo>
                    <a:pt x="673" y="0"/>
                  </a:moveTo>
                  <a:lnTo>
                    <a:pt x="0" y="1585"/>
                  </a:lnTo>
                  <a:lnTo>
                    <a:pt x="4227" y="4274"/>
                  </a:lnTo>
                  <a:lnTo>
                    <a:pt x="5091" y="2978"/>
                  </a:lnTo>
                  <a:lnTo>
                    <a:pt x="673" y="0"/>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7"/>
            <p:cNvSpPr/>
            <p:nvPr/>
          </p:nvSpPr>
          <p:spPr>
            <a:xfrm>
              <a:off x="6469375" y="4359475"/>
              <a:ext cx="76875" cy="136875"/>
            </a:xfrm>
            <a:custGeom>
              <a:avLst/>
              <a:gdLst/>
              <a:ahLst/>
              <a:cxnLst/>
              <a:rect l="l" t="t" r="r" b="b"/>
              <a:pathLst>
                <a:path w="3075" h="5475" extrusionOk="0">
                  <a:moveTo>
                    <a:pt x="1298" y="0"/>
                  </a:moveTo>
                  <a:lnTo>
                    <a:pt x="1" y="1153"/>
                  </a:lnTo>
                  <a:lnTo>
                    <a:pt x="1586" y="5475"/>
                  </a:lnTo>
                  <a:lnTo>
                    <a:pt x="3074" y="4851"/>
                  </a:lnTo>
                  <a:lnTo>
                    <a:pt x="1298" y="0"/>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7"/>
            <p:cNvSpPr/>
            <p:nvPr/>
          </p:nvSpPr>
          <p:spPr>
            <a:xfrm>
              <a:off x="6697500" y="4199775"/>
              <a:ext cx="168125" cy="99675"/>
            </a:xfrm>
            <a:custGeom>
              <a:avLst/>
              <a:gdLst/>
              <a:ahLst/>
              <a:cxnLst/>
              <a:rect l="l" t="t" r="r" b="b"/>
              <a:pathLst>
                <a:path w="6725" h="3987" extrusionOk="0">
                  <a:moveTo>
                    <a:pt x="481" y="1"/>
                  </a:moveTo>
                  <a:lnTo>
                    <a:pt x="433" y="145"/>
                  </a:lnTo>
                  <a:lnTo>
                    <a:pt x="241" y="577"/>
                  </a:lnTo>
                  <a:lnTo>
                    <a:pt x="97" y="1153"/>
                  </a:lnTo>
                  <a:lnTo>
                    <a:pt x="49" y="1489"/>
                  </a:lnTo>
                  <a:lnTo>
                    <a:pt x="1" y="1826"/>
                  </a:lnTo>
                  <a:lnTo>
                    <a:pt x="1" y="2162"/>
                  </a:lnTo>
                  <a:lnTo>
                    <a:pt x="97" y="2546"/>
                  </a:lnTo>
                  <a:lnTo>
                    <a:pt x="241" y="2882"/>
                  </a:lnTo>
                  <a:lnTo>
                    <a:pt x="433" y="3170"/>
                  </a:lnTo>
                  <a:lnTo>
                    <a:pt x="721" y="3458"/>
                  </a:lnTo>
                  <a:lnTo>
                    <a:pt x="1153" y="3651"/>
                  </a:lnTo>
                  <a:lnTo>
                    <a:pt x="1634" y="3843"/>
                  </a:lnTo>
                  <a:lnTo>
                    <a:pt x="2258" y="3939"/>
                  </a:lnTo>
                  <a:lnTo>
                    <a:pt x="3122" y="3987"/>
                  </a:lnTo>
                  <a:lnTo>
                    <a:pt x="3843" y="3939"/>
                  </a:lnTo>
                  <a:lnTo>
                    <a:pt x="4467" y="3843"/>
                  </a:lnTo>
                  <a:lnTo>
                    <a:pt x="4947" y="3651"/>
                  </a:lnTo>
                  <a:lnTo>
                    <a:pt x="5427" y="3410"/>
                  </a:lnTo>
                  <a:lnTo>
                    <a:pt x="5764" y="3122"/>
                  </a:lnTo>
                  <a:lnTo>
                    <a:pt x="6052" y="2786"/>
                  </a:lnTo>
                  <a:lnTo>
                    <a:pt x="6292" y="2498"/>
                  </a:lnTo>
                  <a:lnTo>
                    <a:pt x="6436" y="2162"/>
                  </a:lnTo>
                  <a:lnTo>
                    <a:pt x="6580" y="1826"/>
                  </a:lnTo>
                  <a:lnTo>
                    <a:pt x="6628" y="1489"/>
                  </a:lnTo>
                  <a:lnTo>
                    <a:pt x="6676" y="1201"/>
                  </a:lnTo>
                  <a:lnTo>
                    <a:pt x="6724" y="769"/>
                  </a:lnTo>
                  <a:lnTo>
                    <a:pt x="6676" y="529"/>
                  </a:lnTo>
                  <a:lnTo>
                    <a:pt x="6436" y="481"/>
                  </a:lnTo>
                  <a:lnTo>
                    <a:pt x="5716" y="433"/>
                  </a:lnTo>
                  <a:lnTo>
                    <a:pt x="3603" y="241"/>
                  </a:lnTo>
                  <a:lnTo>
                    <a:pt x="481" y="1"/>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7"/>
            <p:cNvSpPr/>
            <p:nvPr/>
          </p:nvSpPr>
          <p:spPr>
            <a:xfrm>
              <a:off x="6698700" y="4034100"/>
              <a:ext cx="57650" cy="90075"/>
            </a:xfrm>
            <a:custGeom>
              <a:avLst/>
              <a:gdLst/>
              <a:ahLst/>
              <a:cxnLst/>
              <a:rect l="l" t="t" r="r" b="b"/>
              <a:pathLst>
                <a:path w="2306" h="3603" extrusionOk="0">
                  <a:moveTo>
                    <a:pt x="865" y="0"/>
                  </a:moveTo>
                  <a:lnTo>
                    <a:pt x="673" y="48"/>
                  </a:lnTo>
                  <a:lnTo>
                    <a:pt x="529" y="96"/>
                  </a:lnTo>
                  <a:lnTo>
                    <a:pt x="481" y="288"/>
                  </a:lnTo>
                  <a:lnTo>
                    <a:pt x="433" y="721"/>
                  </a:lnTo>
                  <a:lnTo>
                    <a:pt x="241" y="1921"/>
                  </a:lnTo>
                  <a:lnTo>
                    <a:pt x="1" y="3602"/>
                  </a:lnTo>
                  <a:lnTo>
                    <a:pt x="1922" y="3362"/>
                  </a:lnTo>
                  <a:lnTo>
                    <a:pt x="2306" y="0"/>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7"/>
            <p:cNvSpPr/>
            <p:nvPr/>
          </p:nvSpPr>
          <p:spPr>
            <a:xfrm>
              <a:off x="6689100" y="4115725"/>
              <a:ext cx="68450" cy="51650"/>
            </a:xfrm>
            <a:custGeom>
              <a:avLst/>
              <a:gdLst/>
              <a:ahLst/>
              <a:cxnLst/>
              <a:rect l="l" t="t" r="r" b="b"/>
              <a:pathLst>
                <a:path w="2738" h="2066" extrusionOk="0">
                  <a:moveTo>
                    <a:pt x="2498" y="193"/>
                  </a:moveTo>
                  <a:lnTo>
                    <a:pt x="2546" y="289"/>
                  </a:lnTo>
                  <a:lnTo>
                    <a:pt x="2546" y="481"/>
                  </a:lnTo>
                  <a:lnTo>
                    <a:pt x="2546" y="721"/>
                  </a:lnTo>
                  <a:lnTo>
                    <a:pt x="2546" y="769"/>
                  </a:lnTo>
                  <a:lnTo>
                    <a:pt x="1633" y="1778"/>
                  </a:lnTo>
                  <a:lnTo>
                    <a:pt x="1489" y="1874"/>
                  </a:lnTo>
                  <a:lnTo>
                    <a:pt x="1201" y="1874"/>
                  </a:lnTo>
                  <a:lnTo>
                    <a:pt x="1105" y="1778"/>
                  </a:lnTo>
                  <a:lnTo>
                    <a:pt x="529" y="1298"/>
                  </a:lnTo>
                  <a:lnTo>
                    <a:pt x="289" y="1105"/>
                  </a:lnTo>
                  <a:lnTo>
                    <a:pt x="241" y="1057"/>
                  </a:lnTo>
                  <a:lnTo>
                    <a:pt x="193" y="1009"/>
                  </a:lnTo>
                  <a:lnTo>
                    <a:pt x="193" y="913"/>
                  </a:lnTo>
                  <a:lnTo>
                    <a:pt x="193" y="721"/>
                  </a:lnTo>
                  <a:lnTo>
                    <a:pt x="193" y="424"/>
                  </a:lnTo>
                  <a:lnTo>
                    <a:pt x="193" y="424"/>
                  </a:lnTo>
                  <a:lnTo>
                    <a:pt x="385" y="385"/>
                  </a:lnTo>
                  <a:lnTo>
                    <a:pt x="1345" y="289"/>
                  </a:lnTo>
                  <a:lnTo>
                    <a:pt x="2354" y="193"/>
                  </a:lnTo>
                  <a:close/>
                  <a:moveTo>
                    <a:pt x="2354" y="1"/>
                  </a:moveTo>
                  <a:lnTo>
                    <a:pt x="1729" y="49"/>
                  </a:lnTo>
                  <a:lnTo>
                    <a:pt x="961" y="145"/>
                  </a:lnTo>
                  <a:lnTo>
                    <a:pt x="97" y="241"/>
                  </a:lnTo>
                  <a:lnTo>
                    <a:pt x="0" y="289"/>
                  </a:lnTo>
                  <a:lnTo>
                    <a:pt x="0" y="337"/>
                  </a:lnTo>
                  <a:lnTo>
                    <a:pt x="0" y="721"/>
                  </a:lnTo>
                  <a:lnTo>
                    <a:pt x="0" y="961"/>
                  </a:lnTo>
                  <a:lnTo>
                    <a:pt x="0" y="1057"/>
                  </a:lnTo>
                  <a:lnTo>
                    <a:pt x="48" y="1105"/>
                  </a:lnTo>
                  <a:lnTo>
                    <a:pt x="48" y="1154"/>
                  </a:lnTo>
                  <a:lnTo>
                    <a:pt x="193" y="1298"/>
                  </a:lnTo>
                  <a:lnTo>
                    <a:pt x="961" y="1922"/>
                  </a:lnTo>
                  <a:lnTo>
                    <a:pt x="1153" y="2018"/>
                  </a:lnTo>
                  <a:lnTo>
                    <a:pt x="1345" y="2066"/>
                  </a:lnTo>
                  <a:lnTo>
                    <a:pt x="1585" y="2018"/>
                  </a:lnTo>
                  <a:lnTo>
                    <a:pt x="1777" y="1874"/>
                  </a:lnTo>
                  <a:lnTo>
                    <a:pt x="2690" y="913"/>
                  </a:lnTo>
                  <a:lnTo>
                    <a:pt x="2738" y="865"/>
                  </a:lnTo>
                  <a:lnTo>
                    <a:pt x="2738" y="481"/>
                  </a:lnTo>
                  <a:lnTo>
                    <a:pt x="2738" y="289"/>
                  </a:lnTo>
                  <a:lnTo>
                    <a:pt x="2690" y="97"/>
                  </a:lnTo>
                  <a:lnTo>
                    <a:pt x="2642" y="49"/>
                  </a:lnTo>
                  <a:lnTo>
                    <a:pt x="2594" y="49"/>
                  </a:lnTo>
                  <a:lnTo>
                    <a:pt x="2498" y="1"/>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7"/>
            <p:cNvSpPr/>
            <p:nvPr/>
          </p:nvSpPr>
          <p:spPr>
            <a:xfrm>
              <a:off x="6709500" y="4138550"/>
              <a:ext cx="28850" cy="25225"/>
            </a:xfrm>
            <a:custGeom>
              <a:avLst/>
              <a:gdLst/>
              <a:ahLst/>
              <a:cxnLst/>
              <a:rect l="l" t="t" r="r" b="b"/>
              <a:pathLst>
                <a:path w="1154" h="1009" extrusionOk="0">
                  <a:moveTo>
                    <a:pt x="385" y="0"/>
                  </a:moveTo>
                  <a:lnTo>
                    <a:pt x="193" y="96"/>
                  </a:lnTo>
                  <a:lnTo>
                    <a:pt x="49" y="241"/>
                  </a:lnTo>
                  <a:lnTo>
                    <a:pt x="1" y="433"/>
                  </a:lnTo>
                  <a:lnTo>
                    <a:pt x="49" y="673"/>
                  </a:lnTo>
                  <a:lnTo>
                    <a:pt x="145" y="817"/>
                  </a:lnTo>
                  <a:lnTo>
                    <a:pt x="337" y="961"/>
                  </a:lnTo>
                  <a:lnTo>
                    <a:pt x="577" y="1009"/>
                  </a:lnTo>
                  <a:lnTo>
                    <a:pt x="817" y="961"/>
                  </a:lnTo>
                  <a:lnTo>
                    <a:pt x="1009" y="817"/>
                  </a:lnTo>
                  <a:lnTo>
                    <a:pt x="1105" y="673"/>
                  </a:lnTo>
                  <a:lnTo>
                    <a:pt x="1154" y="481"/>
                  </a:lnTo>
                  <a:lnTo>
                    <a:pt x="1154" y="337"/>
                  </a:lnTo>
                  <a:lnTo>
                    <a:pt x="1057" y="192"/>
                  </a:lnTo>
                  <a:lnTo>
                    <a:pt x="913" y="48"/>
                  </a:lnTo>
                  <a:lnTo>
                    <a:pt x="673"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7"/>
            <p:cNvSpPr/>
            <p:nvPr/>
          </p:nvSpPr>
          <p:spPr>
            <a:xfrm>
              <a:off x="6849975" y="4059300"/>
              <a:ext cx="74475" cy="86475"/>
            </a:xfrm>
            <a:custGeom>
              <a:avLst/>
              <a:gdLst/>
              <a:ahLst/>
              <a:cxnLst/>
              <a:rect l="l" t="t" r="r" b="b"/>
              <a:pathLst>
                <a:path w="2979" h="3459" extrusionOk="0">
                  <a:moveTo>
                    <a:pt x="1153" y="1"/>
                  </a:moveTo>
                  <a:lnTo>
                    <a:pt x="529" y="1586"/>
                  </a:lnTo>
                  <a:lnTo>
                    <a:pt x="1" y="3026"/>
                  </a:lnTo>
                  <a:lnTo>
                    <a:pt x="1730" y="3459"/>
                  </a:lnTo>
                  <a:lnTo>
                    <a:pt x="2978" y="577"/>
                  </a:lnTo>
                  <a:lnTo>
                    <a:pt x="2114" y="241"/>
                  </a:lnTo>
                  <a:lnTo>
                    <a:pt x="1490" y="1"/>
                  </a:lnTo>
                  <a:close/>
                </a:path>
              </a:pathLst>
            </a:custGeom>
            <a:solidFill>
              <a:srgbClr val="82B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7"/>
            <p:cNvSpPr/>
            <p:nvPr/>
          </p:nvSpPr>
          <p:spPr>
            <a:xfrm>
              <a:off x="6833175" y="4128950"/>
              <a:ext cx="70850" cy="54050"/>
            </a:xfrm>
            <a:custGeom>
              <a:avLst/>
              <a:gdLst/>
              <a:ahLst/>
              <a:cxnLst/>
              <a:rect l="l" t="t" r="r" b="b"/>
              <a:pathLst>
                <a:path w="2834" h="2162" extrusionOk="0">
                  <a:moveTo>
                    <a:pt x="370" y="202"/>
                  </a:moveTo>
                  <a:lnTo>
                    <a:pt x="673" y="240"/>
                  </a:lnTo>
                  <a:lnTo>
                    <a:pt x="1970" y="528"/>
                  </a:lnTo>
                  <a:lnTo>
                    <a:pt x="2498" y="673"/>
                  </a:lnTo>
                  <a:lnTo>
                    <a:pt x="2631" y="717"/>
                  </a:lnTo>
                  <a:lnTo>
                    <a:pt x="2594" y="865"/>
                  </a:lnTo>
                  <a:lnTo>
                    <a:pt x="2498" y="1153"/>
                  </a:lnTo>
                  <a:lnTo>
                    <a:pt x="2450" y="1297"/>
                  </a:lnTo>
                  <a:lnTo>
                    <a:pt x="2450" y="1322"/>
                  </a:lnTo>
                  <a:lnTo>
                    <a:pt x="2450" y="1322"/>
                  </a:lnTo>
                  <a:lnTo>
                    <a:pt x="1297" y="1921"/>
                  </a:lnTo>
                  <a:lnTo>
                    <a:pt x="1105" y="1969"/>
                  </a:lnTo>
                  <a:lnTo>
                    <a:pt x="913" y="1921"/>
                  </a:lnTo>
                  <a:lnTo>
                    <a:pt x="769" y="1777"/>
                  </a:lnTo>
                  <a:lnTo>
                    <a:pt x="385" y="1105"/>
                  </a:lnTo>
                  <a:lnTo>
                    <a:pt x="241" y="865"/>
                  </a:lnTo>
                  <a:lnTo>
                    <a:pt x="193" y="769"/>
                  </a:lnTo>
                  <a:lnTo>
                    <a:pt x="193" y="721"/>
                  </a:lnTo>
                  <a:lnTo>
                    <a:pt x="337" y="336"/>
                  </a:lnTo>
                  <a:lnTo>
                    <a:pt x="370" y="202"/>
                  </a:lnTo>
                  <a:close/>
                  <a:moveTo>
                    <a:pt x="241" y="0"/>
                  </a:moveTo>
                  <a:lnTo>
                    <a:pt x="241" y="48"/>
                  </a:lnTo>
                  <a:lnTo>
                    <a:pt x="97" y="336"/>
                  </a:lnTo>
                  <a:lnTo>
                    <a:pt x="49" y="576"/>
                  </a:lnTo>
                  <a:lnTo>
                    <a:pt x="0" y="673"/>
                  </a:lnTo>
                  <a:lnTo>
                    <a:pt x="0" y="769"/>
                  </a:lnTo>
                  <a:lnTo>
                    <a:pt x="0" y="817"/>
                  </a:lnTo>
                  <a:lnTo>
                    <a:pt x="97" y="1009"/>
                  </a:lnTo>
                  <a:lnTo>
                    <a:pt x="625" y="1873"/>
                  </a:lnTo>
                  <a:lnTo>
                    <a:pt x="721" y="1969"/>
                  </a:lnTo>
                  <a:lnTo>
                    <a:pt x="865" y="2065"/>
                  </a:lnTo>
                  <a:lnTo>
                    <a:pt x="961" y="2113"/>
                  </a:lnTo>
                  <a:lnTo>
                    <a:pt x="1105" y="2161"/>
                  </a:lnTo>
                  <a:lnTo>
                    <a:pt x="1249" y="2113"/>
                  </a:lnTo>
                  <a:lnTo>
                    <a:pt x="1393" y="2065"/>
                  </a:lnTo>
                  <a:lnTo>
                    <a:pt x="2594" y="1441"/>
                  </a:lnTo>
                  <a:lnTo>
                    <a:pt x="2642" y="1393"/>
                  </a:lnTo>
                  <a:lnTo>
                    <a:pt x="2738" y="1153"/>
                  </a:lnTo>
                  <a:lnTo>
                    <a:pt x="2786" y="913"/>
                  </a:lnTo>
                  <a:lnTo>
                    <a:pt x="2834" y="673"/>
                  </a:lnTo>
                  <a:lnTo>
                    <a:pt x="2786" y="625"/>
                  </a:lnTo>
                  <a:lnTo>
                    <a:pt x="2738" y="528"/>
                  </a:lnTo>
                  <a:lnTo>
                    <a:pt x="2498" y="480"/>
                  </a:lnTo>
                  <a:lnTo>
                    <a:pt x="1873" y="288"/>
                  </a:lnTo>
                  <a:lnTo>
                    <a:pt x="1153" y="144"/>
                  </a:lnTo>
                  <a:lnTo>
                    <a:pt x="337" y="0"/>
                  </a:lnTo>
                  <a:close/>
                </a:path>
              </a:pathLst>
            </a:custGeom>
            <a:solidFill>
              <a:srgbClr val="FFFD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7"/>
            <p:cNvSpPr/>
            <p:nvPr/>
          </p:nvSpPr>
          <p:spPr>
            <a:xfrm>
              <a:off x="6848775" y="4152950"/>
              <a:ext cx="28850" cy="26450"/>
            </a:xfrm>
            <a:custGeom>
              <a:avLst/>
              <a:gdLst/>
              <a:ahLst/>
              <a:cxnLst/>
              <a:rect l="l" t="t" r="r" b="b"/>
              <a:pathLst>
                <a:path w="1154" h="1058" extrusionOk="0">
                  <a:moveTo>
                    <a:pt x="577" y="1"/>
                  </a:moveTo>
                  <a:lnTo>
                    <a:pt x="337" y="49"/>
                  </a:lnTo>
                  <a:lnTo>
                    <a:pt x="145" y="145"/>
                  </a:lnTo>
                  <a:lnTo>
                    <a:pt x="49" y="337"/>
                  </a:lnTo>
                  <a:lnTo>
                    <a:pt x="1" y="529"/>
                  </a:lnTo>
                  <a:lnTo>
                    <a:pt x="49" y="721"/>
                  </a:lnTo>
                  <a:lnTo>
                    <a:pt x="193" y="913"/>
                  </a:lnTo>
                  <a:lnTo>
                    <a:pt x="385" y="1009"/>
                  </a:lnTo>
                  <a:lnTo>
                    <a:pt x="625" y="1057"/>
                  </a:lnTo>
                  <a:lnTo>
                    <a:pt x="865" y="1009"/>
                  </a:lnTo>
                  <a:lnTo>
                    <a:pt x="1009" y="865"/>
                  </a:lnTo>
                  <a:lnTo>
                    <a:pt x="1105" y="721"/>
                  </a:lnTo>
                  <a:lnTo>
                    <a:pt x="1153" y="577"/>
                  </a:lnTo>
                  <a:lnTo>
                    <a:pt x="1105" y="385"/>
                  </a:lnTo>
                  <a:lnTo>
                    <a:pt x="1009" y="241"/>
                  </a:lnTo>
                  <a:lnTo>
                    <a:pt x="865" y="97"/>
                  </a:lnTo>
                  <a:lnTo>
                    <a:pt x="577" y="1"/>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8" name="Google Shape;758;p17"/>
          <p:cNvGrpSpPr/>
          <p:nvPr/>
        </p:nvGrpSpPr>
        <p:grpSpPr>
          <a:xfrm>
            <a:off x="6214984" y="1398274"/>
            <a:ext cx="666734" cy="607738"/>
            <a:chOff x="4890550" y="655525"/>
            <a:chExt cx="312200" cy="284575"/>
          </a:xfrm>
        </p:grpSpPr>
        <p:sp>
          <p:nvSpPr>
            <p:cNvPr id="759" name="Google Shape;759;p17"/>
            <p:cNvSpPr/>
            <p:nvPr/>
          </p:nvSpPr>
          <p:spPr>
            <a:xfrm>
              <a:off x="4890550" y="655525"/>
              <a:ext cx="312200" cy="284575"/>
            </a:xfrm>
            <a:custGeom>
              <a:avLst/>
              <a:gdLst/>
              <a:ahLst/>
              <a:cxnLst/>
              <a:rect l="l" t="t" r="r" b="b"/>
              <a:pathLst>
                <a:path w="12488" h="11383" extrusionOk="0">
                  <a:moveTo>
                    <a:pt x="5668" y="0"/>
                  </a:moveTo>
                  <a:lnTo>
                    <a:pt x="2930" y="1153"/>
                  </a:lnTo>
                  <a:lnTo>
                    <a:pt x="1009" y="1969"/>
                  </a:lnTo>
                  <a:lnTo>
                    <a:pt x="337" y="2306"/>
                  </a:lnTo>
                  <a:lnTo>
                    <a:pt x="1" y="2498"/>
                  </a:lnTo>
                  <a:lnTo>
                    <a:pt x="1" y="2594"/>
                  </a:lnTo>
                  <a:lnTo>
                    <a:pt x="1" y="2882"/>
                  </a:lnTo>
                  <a:lnTo>
                    <a:pt x="97" y="3698"/>
                  </a:lnTo>
                  <a:lnTo>
                    <a:pt x="481" y="6100"/>
                  </a:lnTo>
                  <a:lnTo>
                    <a:pt x="1057" y="9557"/>
                  </a:lnTo>
                  <a:lnTo>
                    <a:pt x="3603" y="10470"/>
                  </a:lnTo>
                  <a:lnTo>
                    <a:pt x="5524" y="11094"/>
                  </a:lnTo>
                  <a:lnTo>
                    <a:pt x="6244" y="11286"/>
                  </a:lnTo>
                  <a:lnTo>
                    <a:pt x="6724" y="11382"/>
                  </a:lnTo>
                  <a:lnTo>
                    <a:pt x="6916" y="11334"/>
                  </a:lnTo>
                  <a:lnTo>
                    <a:pt x="7204" y="11238"/>
                  </a:lnTo>
                  <a:lnTo>
                    <a:pt x="7925" y="10854"/>
                  </a:lnTo>
                  <a:lnTo>
                    <a:pt x="8885" y="10326"/>
                  </a:lnTo>
                  <a:lnTo>
                    <a:pt x="9894" y="9701"/>
                  </a:lnTo>
                  <a:lnTo>
                    <a:pt x="11671" y="8501"/>
                  </a:lnTo>
                  <a:lnTo>
                    <a:pt x="12487" y="7972"/>
                  </a:lnTo>
                  <a:lnTo>
                    <a:pt x="11863" y="1153"/>
                  </a:lnTo>
                  <a:lnTo>
                    <a:pt x="5668" y="0"/>
                  </a:lnTo>
                  <a:close/>
                </a:path>
              </a:pathLst>
            </a:custGeom>
            <a:solidFill>
              <a:srgbClr val="FF6B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7"/>
            <p:cNvSpPr/>
            <p:nvPr/>
          </p:nvSpPr>
          <p:spPr>
            <a:xfrm>
              <a:off x="4890550" y="655525"/>
              <a:ext cx="312200" cy="284575"/>
            </a:xfrm>
            <a:custGeom>
              <a:avLst/>
              <a:gdLst/>
              <a:ahLst/>
              <a:cxnLst/>
              <a:rect l="l" t="t" r="r" b="b"/>
              <a:pathLst>
                <a:path w="12488" h="11383" fill="none" extrusionOk="0">
                  <a:moveTo>
                    <a:pt x="1057" y="9557"/>
                  </a:moveTo>
                  <a:lnTo>
                    <a:pt x="1057" y="9557"/>
                  </a:lnTo>
                  <a:lnTo>
                    <a:pt x="481" y="6100"/>
                  </a:lnTo>
                  <a:lnTo>
                    <a:pt x="97" y="3698"/>
                  </a:lnTo>
                  <a:lnTo>
                    <a:pt x="1" y="2882"/>
                  </a:lnTo>
                  <a:lnTo>
                    <a:pt x="1" y="2594"/>
                  </a:lnTo>
                  <a:lnTo>
                    <a:pt x="1" y="2498"/>
                  </a:lnTo>
                  <a:lnTo>
                    <a:pt x="1" y="2498"/>
                  </a:lnTo>
                  <a:lnTo>
                    <a:pt x="337" y="2306"/>
                  </a:lnTo>
                  <a:lnTo>
                    <a:pt x="1009" y="1969"/>
                  </a:lnTo>
                  <a:lnTo>
                    <a:pt x="2930" y="1153"/>
                  </a:lnTo>
                  <a:lnTo>
                    <a:pt x="5668" y="0"/>
                  </a:lnTo>
                  <a:lnTo>
                    <a:pt x="11863" y="1153"/>
                  </a:lnTo>
                  <a:lnTo>
                    <a:pt x="12487" y="7972"/>
                  </a:lnTo>
                  <a:lnTo>
                    <a:pt x="12487" y="7972"/>
                  </a:lnTo>
                  <a:lnTo>
                    <a:pt x="11671" y="8501"/>
                  </a:lnTo>
                  <a:lnTo>
                    <a:pt x="9894" y="9701"/>
                  </a:lnTo>
                  <a:lnTo>
                    <a:pt x="8885" y="10326"/>
                  </a:lnTo>
                  <a:lnTo>
                    <a:pt x="7925" y="10854"/>
                  </a:lnTo>
                  <a:lnTo>
                    <a:pt x="7204" y="11238"/>
                  </a:lnTo>
                  <a:lnTo>
                    <a:pt x="6916" y="11334"/>
                  </a:lnTo>
                  <a:lnTo>
                    <a:pt x="6724" y="11382"/>
                  </a:lnTo>
                  <a:lnTo>
                    <a:pt x="6724" y="11382"/>
                  </a:lnTo>
                  <a:lnTo>
                    <a:pt x="6244" y="11286"/>
                  </a:lnTo>
                  <a:lnTo>
                    <a:pt x="5524" y="11094"/>
                  </a:lnTo>
                  <a:lnTo>
                    <a:pt x="3603" y="10470"/>
                  </a:lnTo>
                  <a:lnTo>
                    <a:pt x="1057" y="955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7"/>
            <p:cNvSpPr/>
            <p:nvPr/>
          </p:nvSpPr>
          <p:spPr>
            <a:xfrm>
              <a:off x="4890550" y="655525"/>
              <a:ext cx="312200" cy="284575"/>
            </a:xfrm>
            <a:custGeom>
              <a:avLst/>
              <a:gdLst/>
              <a:ahLst/>
              <a:cxnLst/>
              <a:rect l="l" t="t" r="r" b="b"/>
              <a:pathLst>
                <a:path w="12488" h="11383" extrusionOk="0">
                  <a:moveTo>
                    <a:pt x="5668" y="0"/>
                  </a:moveTo>
                  <a:lnTo>
                    <a:pt x="2930" y="1153"/>
                  </a:lnTo>
                  <a:lnTo>
                    <a:pt x="1009" y="1969"/>
                  </a:lnTo>
                  <a:lnTo>
                    <a:pt x="337" y="2306"/>
                  </a:lnTo>
                  <a:lnTo>
                    <a:pt x="1" y="2498"/>
                  </a:lnTo>
                  <a:lnTo>
                    <a:pt x="1" y="2594"/>
                  </a:lnTo>
                  <a:lnTo>
                    <a:pt x="1" y="2882"/>
                  </a:lnTo>
                  <a:lnTo>
                    <a:pt x="97" y="3698"/>
                  </a:lnTo>
                  <a:lnTo>
                    <a:pt x="481" y="6100"/>
                  </a:lnTo>
                  <a:lnTo>
                    <a:pt x="1057" y="9557"/>
                  </a:lnTo>
                  <a:lnTo>
                    <a:pt x="3603" y="10470"/>
                  </a:lnTo>
                  <a:lnTo>
                    <a:pt x="5524" y="11094"/>
                  </a:lnTo>
                  <a:lnTo>
                    <a:pt x="6244" y="11286"/>
                  </a:lnTo>
                  <a:lnTo>
                    <a:pt x="6724" y="11382"/>
                  </a:lnTo>
                  <a:lnTo>
                    <a:pt x="6916" y="11334"/>
                  </a:lnTo>
                  <a:lnTo>
                    <a:pt x="7204" y="11238"/>
                  </a:lnTo>
                  <a:lnTo>
                    <a:pt x="7925" y="10854"/>
                  </a:lnTo>
                  <a:lnTo>
                    <a:pt x="8885" y="10326"/>
                  </a:lnTo>
                  <a:lnTo>
                    <a:pt x="9894" y="9701"/>
                  </a:lnTo>
                  <a:lnTo>
                    <a:pt x="11671" y="8501"/>
                  </a:lnTo>
                  <a:lnTo>
                    <a:pt x="12487" y="7972"/>
                  </a:lnTo>
                  <a:lnTo>
                    <a:pt x="11863" y="1153"/>
                  </a:lnTo>
                  <a:lnTo>
                    <a:pt x="5668" y="0"/>
                  </a:lnTo>
                  <a:close/>
                </a:path>
              </a:pathLst>
            </a:custGeom>
            <a:solidFill>
              <a:srgbClr val="FF6B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7"/>
            <p:cNvSpPr/>
            <p:nvPr/>
          </p:nvSpPr>
          <p:spPr>
            <a:xfrm>
              <a:off x="4890550" y="655525"/>
              <a:ext cx="312200" cy="284575"/>
            </a:xfrm>
            <a:custGeom>
              <a:avLst/>
              <a:gdLst/>
              <a:ahLst/>
              <a:cxnLst/>
              <a:rect l="l" t="t" r="r" b="b"/>
              <a:pathLst>
                <a:path w="12488" h="11383" fill="none" extrusionOk="0">
                  <a:moveTo>
                    <a:pt x="1057" y="9557"/>
                  </a:moveTo>
                  <a:lnTo>
                    <a:pt x="1057" y="9557"/>
                  </a:lnTo>
                  <a:lnTo>
                    <a:pt x="481" y="6100"/>
                  </a:lnTo>
                  <a:lnTo>
                    <a:pt x="97" y="3698"/>
                  </a:lnTo>
                  <a:lnTo>
                    <a:pt x="1" y="2882"/>
                  </a:lnTo>
                  <a:lnTo>
                    <a:pt x="1" y="2594"/>
                  </a:lnTo>
                  <a:lnTo>
                    <a:pt x="1" y="2498"/>
                  </a:lnTo>
                  <a:lnTo>
                    <a:pt x="1" y="2498"/>
                  </a:lnTo>
                  <a:lnTo>
                    <a:pt x="337" y="2306"/>
                  </a:lnTo>
                  <a:lnTo>
                    <a:pt x="1009" y="1969"/>
                  </a:lnTo>
                  <a:lnTo>
                    <a:pt x="2930" y="1153"/>
                  </a:lnTo>
                  <a:lnTo>
                    <a:pt x="5668" y="0"/>
                  </a:lnTo>
                  <a:lnTo>
                    <a:pt x="11863" y="1153"/>
                  </a:lnTo>
                  <a:lnTo>
                    <a:pt x="12487" y="7972"/>
                  </a:lnTo>
                  <a:lnTo>
                    <a:pt x="12487" y="7972"/>
                  </a:lnTo>
                  <a:lnTo>
                    <a:pt x="11671" y="8501"/>
                  </a:lnTo>
                  <a:lnTo>
                    <a:pt x="9894" y="9701"/>
                  </a:lnTo>
                  <a:lnTo>
                    <a:pt x="8885" y="10326"/>
                  </a:lnTo>
                  <a:lnTo>
                    <a:pt x="7925" y="10854"/>
                  </a:lnTo>
                  <a:lnTo>
                    <a:pt x="7204" y="11238"/>
                  </a:lnTo>
                  <a:lnTo>
                    <a:pt x="6916" y="11334"/>
                  </a:lnTo>
                  <a:lnTo>
                    <a:pt x="6724" y="11382"/>
                  </a:lnTo>
                  <a:lnTo>
                    <a:pt x="6724" y="11382"/>
                  </a:lnTo>
                  <a:lnTo>
                    <a:pt x="6244" y="11286"/>
                  </a:lnTo>
                  <a:lnTo>
                    <a:pt x="5524" y="11094"/>
                  </a:lnTo>
                  <a:lnTo>
                    <a:pt x="3603" y="10470"/>
                  </a:lnTo>
                  <a:lnTo>
                    <a:pt x="1057" y="955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7"/>
            <p:cNvSpPr/>
            <p:nvPr/>
          </p:nvSpPr>
          <p:spPr>
            <a:xfrm>
              <a:off x="4963800" y="656725"/>
              <a:ext cx="132075" cy="27625"/>
            </a:xfrm>
            <a:custGeom>
              <a:avLst/>
              <a:gdLst/>
              <a:ahLst/>
              <a:cxnLst/>
              <a:rect l="l" t="t" r="r" b="b"/>
              <a:pathLst>
                <a:path w="5283" h="1105" extrusionOk="0">
                  <a:moveTo>
                    <a:pt x="3266" y="48"/>
                  </a:moveTo>
                  <a:lnTo>
                    <a:pt x="5283" y="433"/>
                  </a:lnTo>
                  <a:lnTo>
                    <a:pt x="3266" y="48"/>
                  </a:lnTo>
                  <a:lnTo>
                    <a:pt x="3266" y="48"/>
                  </a:lnTo>
                  <a:lnTo>
                    <a:pt x="3266" y="48"/>
                  </a:lnTo>
                  <a:close/>
                  <a:moveTo>
                    <a:pt x="2690" y="0"/>
                  </a:moveTo>
                  <a:lnTo>
                    <a:pt x="2690" y="0"/>
                  </a:lnTo>
                  <a:lnTo>
                    <a:pt x="0" y="1105"/>
                  </a:lnTo>
                  <a:lnTo>
                    <a:pt x="0" y="1105"/>
                  </a:lnTo>
                  <a:lnTo>
                    <a:pt x="2690" y="0"/>
                  </a:lnTo>
                  <a:lnTo>
                    <a:pt x="2690" y="0"/>
                  </a:lnTo>
                  <a:close/>
                </a:path>
              </a:pathLst>
            </a:custGeom>
            <a:solidFill>
              <a:srgbClr val="FFFDF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7"/>
            <p:cNvSpPr/>
            <p:nvPr/>
          </p:nvSpPr>
          <p:spPr>
            <a:xfrm>
              <a:off x="5045425" y="657925"/>
              <a:ext cx="50450" cy="9625"/>
            </a:xfrm>
            <a:custGeom>
              <a:avLst/>
              <a:gdLst/>
              <a:ahLst/>
              <a:cxnLst/>
              <a:rect l="l" t="t" r="r" b="b"/>
              <a:pathLst>
                <a:path w="2018" h="385" fill="none" extrusionOk="0">
                  <a:moveTo>
                    <a:pt x="1" y="0"/>
                  </a:moveTo>
                  <a:lnTo>
                    <a:pt x="2018" y="385"/>
                  </a:lnTo>
                  <a:lnTo>
                    <a:pt x="1" y="0"/>
                  </a:lnTo>
                  <a:lnTo>
                    <a:pt x="1" y="0"/>
                  </a:lnTo>
                  <a:lnTo>
                    <a:pt x="1"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7"/>
            <p:cNvSpPr/>
            <p:nvPr/>
          </p:nvSpPr>
          <p:spPr>
            <a:xfrm>
              <a:off x="4963800" y="656725"/>
              <a:ext cx="67250" cy="27625"/>
            </a:xfrm>
            <a:custGeom>
              <a:avLst/>
              <a:gdLst/>
              <a:ahLst/>
              <a:cxnLst/>
              <a:rect l="l" t="t" r="r" b="b"/>
              <a:pathLst>
                <a:path w="2690" h="1105" fill="none" extrusionOk="0">
                  <a:moveTo>
                    <a:pt x="2690" y="0"/>
                  </a:moveTo>
                  <a:lnTo>
                    <a:pt x="2690" y="0"/>
                  </a:lnTo>
                  <a:lnTo>
                    <a:pt x="0" y="1105"/>
                  </a:lnTo>
                  <a:lnTo>
                    <a:pt x="0" y="1105"/>
                  </a:lnTo>
                  <a:lnTo>
                    <a:pt x="2690" y="0"/>
                  </a:lnTo>
                  <a:lnTo>
                    <a:pt x="269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7"/>
            <p:cNvSpPr/>
            <p:nvPr/>
          </p:nvSpPr>
          <p:spPr>
            <a:xfrm>
              <a:off x="4890550" y="656725"/>
              <a:ext cx="296575" cy="106875"/>
            </a:xfrm>
            <a:custGeom>
              <a:avLst/>
              <a:gdLst/>
              <a:ahLst/>
              <a:cxnLst/>
              <a:rect l="l" t="t" r="r" b="b"/>
              <a:pathLst>
                <a:path w="11863" h="4275" extrusionOk="0">
                  <a:moveTo>
                    <a:pt x="5620" y="0"/>
                  </a:moveTo>
                  <a:lnTo>
                    <a:pt x="2930" y="1105"/>
                  </a:lnTo>
                  <a:lnTo>
                    <a:pt x="1009" y="1921"/>
                  </a:lnTo>
                  <a:lnTo>
                    <a:pt x="337" y="2258"/>
                  </a:lnTo>
                  <a:lnTo>
                    <a:pt x="1" y="2450"/>
                  </a:lnTo>
                  <a:lnTo>
                    <a:pt x="2930" y="3458"/>
                  </a:lnTo>
                  <a:lnTo>
                    <a:pt x="4659" y="4034"/>
                  </a:lnTo>
                  <a:lnTo>
                    <a:pt x="5331" y="4227"/>
                  </a:lnTo>
                  <a:lnTo>
                    <a:pt x="5668" y="4275"/>
                  </a:lnTo>
                  <a:lnTo>
                    <a:pt x="5716" y="4275"/>
                  </a:lnTo>
                  <a:lnTo>
                    <a:pt x="8789" y="2738"/>
                  </a:lnTo>
                  <a:lnTo>
                    <a:pt x="10854" y="1681"/>
                  </a:lnTo>
                  <a:lnTo>
                    <a:pt x="11527" y="1345"/>
                  </a:lnTo>
                  <a:lnTo>
                    <a:pt x="11863" y="1153"/>
                  </a:lnTo>
                  <a:lnTo>
                    <a:pt x="11863" y="1105"/>
                  </a:lnTo>
                  <a:lnTo>
                    <a:pt x="11719" y="1057"/>
                  </a:lnTo>
                  <a:lnTo>
                    <a:pt x="8213" y="433"/>
                  </a:lnTo>
                  <a:lnTo>
                    <a:pt x="6196" y="48"/>
                  </a:lnTo>
                  <a:lnTo>
                    <a:pt x="5620" y="0"/>
                  </a:lnTo>
                  <a:close/>
                </a:path>
              </a:pathLst>
            </a:custGeom>
            <a:solidFill>
              <a:srgbClr val="FF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7"/>
            <p:cNvSpPr/>
            <p:nvPr/>
          </p:nvSpPr>
          <p:spPr>
            <a:xfrm>
              <a:off x="4890550" y="656725"/>
              <a:ext cx="296575" cy="106875"/>
            </a:xfrm>
            <a:custGeom>
              <a:avLst/>
              <a:gdLst/>
              <a:ahLst/>
              <a:cxnLst/>
              <a:rect l="l" t="t" r="r" b="b"/>
              <a:pathLst>
                <a:path w="11863" h="4275" fill="none" extrusionOk="0">
                  <a:moveTo>
                    <a:pt x="5620" y="0"/>
                  </a:moveTo>
                  <a:lnTo>
                    <a:pt x="5620" y="0"/>
                  </a:lnTo>
                  <a:lnTo>
                    <a:pt x="2930" y="1105"/>
                  </a:lnTo>
                  <a:lnTo>
                    <a:pt x="2930" y="1105"/>
                  </a:lnTo>
                  <a:lnTo>
                    <a:pt x="1009" y="1921"/>
                  </a:lnTo>
                  <a:lnTo>
                    <a:pt x="337" y="2258"/>
                  </a:lnTo>
                  <a:lnTo>
                    <a:pt x="1" y="2450"/>
                  </a:lnTo>
                  <a:lnTo>
                    <a:pt x="1" y="2450"/>
                  </a:lnTo>
                  <a:lnTo>
                    <a:pt x="1" y="2450"/>
                  </a:lnTo>
                  <a:lnTo>
                    <a:pt x="1" y="2450"/>
                  </a:lnTo>
                  <a:lnTo>
                    <a:pt x="1" y="2450"/>
                  </a:lnTo>
                  <a:lnTo>
                    <a:pt x="1" y="2450"/>
                  </a:lnTo>
                  <a:lnTo>
                    <a:pt x="1" y="2450"/>
                  </a:lnTo>
                  <a:lnTo>
                    <a:pt x="2930" y="3458"/>
                  </a:lnTo>
                  <a:lnTo>
                    <a:pt x="4659" y="4034"/>
                  </a:lnTo>
                  <a:lnTo>
                    <a:pt x="5331" y="4227"/>
                  </a:lnTo>
                  <a:lnTo>
                    <a:pt x="5668" y="4275"/>
                  </a:lnTo>
                  <a:lnTo>
                    <a:pt x="5668" y="4275"/>
                  </a:lnTo>
                  <a:lnTo>
                    <a:pt x="5668" y="4275"/>
                  </a:lnTo>
                  <a:lnTo>
                    <a:pt x="5668" y="4275"/>
                  </a:lnTo>
                  <a:lnTo>
                    <a:pt x="5716" y="4275"/>
                  </a:lnTo>
                  <a:lnTo>
                    <a:pt x="5716" y="4275"/>
                  </a:lnTo>
                  <a:lnTo>
                    <a:pt x="5716" y="4275"/>
                  </a:lnTo>
                  <a:lnTo>
                    <a:pt x="5716" y="4275"/>
                  </a:lnTo>
                  <a:lnTo>
                    <a:pt x="5716" y="4275"/>
                  </a:lnTo>
                  <a:lnTo>
                    <a:pt x="8789" y="2738"/>
                  </a:lnTo>
                  <a:lnTo>
                    <a:pt x="10854" y="1681"/>
                  </a:lnTo>
                  <a:lnTo>
                    <a:pt x="11527" y="1345"/>
                  </a:lnTo>
                  <a:lnTo>
                    <a:pt x="11863" y="1153"/>
                  </a:lnTo>
                  <a:lnTo>
                    <a:pt x="11863" y="1105"/>
                  </a:lnTo>
                  <a:lnTo>
                    <a:pt x="11863" y="1105"/>
                  </a:lnTo>
                  <a:lnTo>
                    <a:pt x="11719" y="1057"/>
                  </a:lnTo>
                  <a:lnTo>
                    <a:pt x="8213" y="433"/>
                  </a:lnTo>
                  <a:lnTo>
                    <a:pt x="6196" y="48"/>
                  </a:lnTo>
                  <a:lnTo>
                    <a:pt x="6196" y="48"/>
                  </a:lnTo>
                  <a:lnTo>
                    <a:pt x="562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7"/>
            <p:cNvSpPr/>
            <p:nvPr/>
          </p:nvSpPr>
          <p:spPr>
            <a:xfrm>
              <a:off x="4890550" y="717950"/>
              <a:ext cx="164525" cy="222150"/>
            </a:xfrm>
            <a:custGeom>
              <a:avLst/>
              <a:gdLst/>
              <a:ahLst/>
              <a:cxnLst/>
              <a:rect l="l" t="t" r="r" b="b"/>
              <a:pathLst>
                <a:path w="6581" h="8886" extrusionOk="0">
                  <a:moveTo>
                    <a:pt x="1" y="1"/>
                  </a:moveTo>
                  <a:lnTo>
                    <a:pt x="1" y="145"/>
                  </a:lnTo>
                  <a:lnTo>
                    <a:pt x="49" y="769"/>
                  </a:lnTo>
                  <a:lnTo>
                    <a:pt x="145" y="1730"/>
                  </a:lnTo>
                  <a:lnTo>
                    <a:pt x="529" y="4035"/>
                  </a:lnTo>
                  <a:lnTo>
                    <a:pt x="1057" y="7060"/>
                  </a:lnTo>
                  <a:lnTo>
                    <a:pt x="3410" y="7925"/>
                  </a:lnTo>
                  <a:lnTo>
                    <a:pt x="5283" y="8501"/>
                  </a:lnTo>
                  <a:lnTo>
                    <a:pt x="6052" y="8741"/>
                  </a:lnTo>
                  <a:lnTo>
                    <a:pt x="6580" y="8885"/>
                  </a:lnTo>
                  <a:lnTo>
                    <a:pt x="5716" y="1826"/>
                  </a:lnTo>
                  <a:lnTo>
                    <a:pt x="5668" y="1826"/>
                  </a:lnTo>
                  <a:lnTo>
                    <a:pt x="5331" y="1778"/>
                  </a:lnTo>
                  <a:lnTo>
                    <a:pt x="4659" y="1585"/>
                  </a:lnTo>
                  <a:lnTo>
                    <a:pt x="2930" y="1009"/>
                  </a:lnTo>
                  <a:lnTo>
                    <a:pt x="1" y="1"/>
                  </a:lnTo>
                  <a:close/>
                </a:path>
              </a:pathLst>
            </a:custGeom>
            <a:solidFill>
              <a:srgbClr val="FA81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7"/>
            <p:cNvSpPr/>
            <p:nvPr/>
          </p:nvSpPr>
          <p:spPr>
            <a:xfrm>
              <a:off x="4890550" y="717950"/>
              <a:ext cx="164525" cy="222150"/>
            </a:xfrm>
            <a:custGeom>
              <a:avLst/>
              <a:gdLst/>
              <a:ahLst/>
              <a:cxnLst/>
              <a:rect l="l" t="t" r="r" b="b"/>
              <a:pathLst>
                <a:path w="6581" h="8886" fill="none" extrusionOk="0">
                  <a:moveTo>
                    <a:pt x="1" y="1"/>
                  </a:moveTo>
                  <a:lnTo>
                    <a:pt x="1" y="1"/>
                  </a:lnTo>
                  <a:lnTo>
                    <a:pt x="1" y="1"/>
                  </a:lnTo>
                  <a:lnTo>
                    <a:pt x="1" y="1"/>
                  </a:lnTo>
                  <a:lnTo>
                    <a:pt x="1" y="145"/>
                  </a:lnTo>
                  <a:lnTo>
                    <a:pt x="1" y="145"/>
                  </a:lnTo>
                  <a:lnTo>
                    <a:pt x="49" y="769"/>
                  </a:lnTo>
                  <a:lnTo>
                    <a:pt x="145" y="1730"/>
                  </a:lnTo>
                  <a:lnTo>
                    <a:pt x="529" y="4035"/>
                  </a:lnTo>
                  <a:lnTo>
                    <a:pt x="1057" y="7060"/>
                  </a:lnTo>
                  <a:lnTo>
                    <a:pt x="1057" y="7060"/>
                  </a:lnTo>
                  <a:lnTo>
                    <a:pt x="1057" y="7060"/>
                  </a:lnTo>
                  <a:lnTo>
                    <a:pt x="1057" y="7060"/>
                  </a:lnTo>
                  <a:lnTo>
                    <a:pt x="1057" y="7060"/>
                  </a:lnTo>
                  <a:lnTo>
                    <a:pt x="3410" y="7925"/>
                  </a:lnTo>
                  <a:lnTo>
                    <a:pt x="5283" y="8501"/>
                  </a:lnTo>
                  <a:lnTo>
                    <a:pt x="6052" y="8741"/>
                  </a:lnTo>
                  <a:lnTo>
                    <a:pt x="6580" y="8885"/>
                  </a:lnTo>
                  <a:lnTo>
                    <a:pt x="5716" y="1826"/>
                  </a:lnTo>
                  <a:lnTo>
                    <a:pt x="5716" y="1826"/>
                  </a:lnTo>
                  <a:lnTo>
                    <a:pt x="5716" y="1826"/>
                  </a:lnTo>
                  <a:lnTo>
                    <a:pt x="5716" y="1826"/>
                  </a:lnTo>
                  <a:lnTo>
                    <a:pt x="5716" y="1826"/>
                  </a:lnTo>
                  <a:lnTo>
                    <a:pt x="5716" y="1826"/>
                  </a:lnTo>
                  <a:lnTo>
                    <a:pt x="5668" y="1826"/>
                  </a:lnTo>
                  <a:lnTo>
                    <a:pt x="5668" y="1826"/>
                  </a:lnTo>
                  <a:lnTo>
                    <a:pt x="5668" y="1826"/>
                  </a:lnTo>
                  <a:lnTo>
                    <a:pt x="5668" y="1826"/>
                  </a:lnTo>
                  <a:lnTo>
                    <a:pt x="5668" y="1826"/>
                  </a:lnTo>
                  <a:lnTo>
                    <a:pt x="5668" y="1826"/>
                  </a:lnTo>
                  <a:lnTo>
                    <a:pt x="5331" y="1778"/>
                  </a:lnTo>
                  <a:lnTo>
                    <a:pt x="4659" y="1585"/>
                  </a:lnTo>
                  <a:lnTo>
                    <a:pt x="2930" y="1009"/>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7"/>
            <p:cNvSpPr/>
            <p:nvPr/>
          </p:nvSpPr>
          <p:spPr>
            <a:xfrm>
              <a:off x="4890550" y="717950"/>
              <a:ext cx="142900" cy="45650"/>
            </a:xfrm>
            <a:custGeom>
              <a:avLst/>
              <a:gdLst/>
              <a:ahLst/>
              <a:cxnLst/>
              <a:rect l="l" t="t" r="r" b="b"/>
              <a:pathLst>
                <a:path w="5716" h="1826" extrusionOk="0">
                  <a:moveTo>
                    <a:pt x="5716" y="1826"/>
                  </a:moveTo>
                  <a:lnTo>
                    <a:pt x="5716" y="1826"/>
                  </a:lnTo>
                  <a:lnTo>
                    <a:pt x="5668" y="1826"/>
                  </a:lnTo>
                  <a:lnTo>
                    <a:pt x="5668" y="1826"/>
                  </a:lnTo>
                  <a:lnTo>
                    <a:pt x="5716" y="1826"/>
                  </a:lnTo>
                  <a:close/>
                  <a:moveTo>
                    <a:pt x="5716" y="1826"/>
                  </a:moveTo>
                  <a:lnTo>
                    <a:pt x="5716" y="1826"/>
                  </a:lnTo>
                  <a:lnTo>
                    <a:pt x="5716" y="1826"/>
                  </a:lnTo>
                  <a:lnTo>
                    <a:pt x="5716" y="1826"/>
                  </a:lnTo>
                  <a:close/>
                  <a:moveTo>
                    <a:pt x="1" y="1"/>
                  </a:moveTo>
                  <a:lnTo>
                    <a:pt x="1" y="1"/>
                  </a:lnTo>
                  <a:lnTo>
                    <a:pt x="1" y="1"/>
                  </a:lnTo>
                  <a:lnTo>
                    <a:pt x="2930" y="1009"/>
                  </a:lnTo>
                  <a:lnTo>
                    <a:pt x="4659" y="1585"/>
                  </a:lnTo>
                  <a:lnTo>
                    <a:pt x="5331" y="1778"/>
                  </a:lnTo>
                  <a:lnTo>
                    <a:pt x="5668" y="1826"/>
                  </a:lnTo>
                  <a:lnTo>
                    <a:pt x="5668" y="1826"/>
                  </a:lnTo>
                  <a:lnTo>
                    <a:pt x="5668" y="1826"/>
                  </a:lnTo>
                  <a:lnTo>
                    <a:pt x="5331" y="1778"/>
                  </a:lnTo>
                  <a:lnTo>
                    <a:pt x="4659" y="1585"/>
                  </a:lnTo>
                  <a:lnTo>
                    <a:pt x="2930" y="1009"/>
                  </a:lnTo>
                  <a:lnTo>
                    <a:pt x="1" y="1"/>
                  </a:lnTo>
                  <a:close/>
                  <a:moveTo>
                    <a:pt x="1" y="1"/>
                  </a:moveTo>
                  <a:lnTo>
                    <a:pt x="1" y="1"/>
                  </a:lnTo>
                  <a:lnTo>
                    <a:pt x="1" y="1"/>
                  </a:lnTo>
                  <a:lnTo>
                    <a:pt x="1" y="1"/>
                  </a:lnTo>
                  <a:lnTo>
                    <a:pt x="1" y="1"/>
                  </a:lnTo>
                  <a:close/>
                  <a:moveTo>
                    <a:pt x="1" y="1"/>
                  </a:moveTo>
                  <a:lnTo>
                    <a:pt x="1" y="1"/>
                  </a:lnTo>
                  <a:lnTo>
                    <a:pt x="1" y="1"/>
                  </a:lnTo>
                  <a:lnTo>
                    <a:pt x="1" y="1"/>
                  </a:lnTo>
                  <a:close/>
                </a:path>
              </a:pathLst>
            </a:custGeom>
            <a:solidFill>
              <a:srgbClr val="FA91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7"/>
            <p:cNvSpPr/>
            <p:nvPr/>
          </p:nvSpPr>
          <p:spPr>
            <a:xfrm>
              <a:off x="5032225" y="763575"/>
              <a:ext cx="1225" cy="25"/>
            </a:xfrm>
            <a:custGeom>
              <a:avLst/>
              <a:gdLst/>
              <a:ahLst/>
              <a:cxnLst/>
              <a:rect l="l" t="t" r="r" b="b"/>
              <a:pathLst>
                <a:path w="49" h="1" fill="none" extrusionOk="0">
                  <a:moveTo>
                    <a:pt x="49" y="1"/>
                  </a:moveTo>
                  <a:lnTo>
                    <a:pt x="49" y="1"/>
                  </a:lnTo>
                  <a:lnTo>
                    <a:pt x="1" y="1"/>
                  </a:lnTo>
                  <a:lnTo>
                    <a:pt x="1" y="1"/>
                  </a:lnTo>
                  <a:lnTo>
                    <a:pt x="49"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7"/>
            <p:cNvSpPr/>
            <p:nvPr/>
          </p:nvSpPr>
          <p:spPr>
            <a:xfrm>
              <a:off x="5033425" y="763575"/>
              <a:ext cx="25" cy="25"/>
            </a:xfrm>
            <a:custGeom>
              <a:avLst/>
              <a:gdLst/>
              <a:ahLst/>
              <a:cxnLst/>
              <a:rect l="l" t="t" r="r" b="b"/>
              <a:pathLst>
                <a:path w="1" h="1" fill="none" extrusionOk="0">
                  <a:moveTo>
                    <a:pt x="1" y="1"/>
                  </a:move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7"/>
            <p:cNvSpPr/>
            <p:nvPr/>
          </p:nvSpPr>
          <p:spPr>
            <a:xfrm>
              <a:off x="4890550" y="717950"/>
              <a:ext cx="141700" cy="45650"/>
            </a:xfrm>
            <a:custGeom>
              <a:avLst/>
              <a:gdLst/>
              <a:ahLst/>
              <a:cxnLst/>
              <a:rect l="l" t="t" r="r" b="b"/>
              <a:pathLst>
                <a:path w="5668" h="1826" fill="none" extrusionOk="0">
                  <a:moveTo>
                    <a:pt x="1" y="1"/>
                  </a:moveTo>
                  <a:lnTo>
                    <a:pt x="1" y="1"/>
                  </a:lnTo>
                  <a:lnTo>
                    <a:pt x="1" y="1"/>
                  </a:lnTo>
                  <a:lnTo>
                    <a:pt x="2930" y="1009"/>
                  </a:lnTo>
                  <a:lnTo>
                    <a:pt x="4659" y="1585"/>
                  </a:lnTo>
                  <a:lnTo>
                    <a:pt x="5331" y="1778"/>
                  </a:lnTo>
                  <a:lnTo>
                    <a:pt x="5668" y="1826"/>
                  </a:lnTo>
                  <a:lnTo>
                    <a:pt x="5668" y="1826"/>
                  </a:lnTo>
                  <a:lnTo>
                    <a:pt x="5668" y="1826"/>
                  </a:lnTo>
                  <a:lnTo>
                    <a:pt x="5331" y="1778"/>
                  </a:lnTo>
                  <a:lnTo>
                    <a:pt x="4659" y="1585"/>
                  </a:lnTo>
                  <a:lnTo>
                    <a:pt x="2930" y="1009"/>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7"/>
            <p:cNvSpPr/>
            <p:nvPr/>
          </p:nvSpPr>
          <p:spPr>
            <a:xfrm>
              <a:off x="4890550" y="717950"/>
              <a:ext cx="25" cy="25"/>
            </a:xfrm>
            <a:custGeom>
              <a:avLst/>
              <a:gdLst/>
              <a:ahLst/>
              <a:cxnLst/>
              <a:rect l="l" t="t" r="r" b="b"/>
              <a:pathLst>
                <a:path w="1" h="1" fill="none" extrusionOk="0">
                  <a:moveTo>
                    <a:pt x="1" y="1"/>
                  </a:moveTo>
                  <a:lnTo>
                    <a:pt x="1" y="1"/>
                  </a:ln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7"/>
            <p:cNvSpPr/>
            <p:nvPr/>
          </p:nvSpPr>
          <p:spPr>
            <a:xfrm>
              <a:off x="4890550" y="717950"/>
              <a:ext cx="25" cy="25"/>
            </a:xfrm>
            <a:custGeom>
              <a:avLst/>
              <a:gdLst/>
              <a:ahLst/>
              <a:cxnLst/>
              <a:rect l="l" t="t" r="r" b="b"/>
              <a:pathLst>
                <a:path w="1" h="1" fill="none" extrusionOk="0">
                  <a:moveTo>
                    <a:pt x="1" y="1"/>
                  </a:moveTo>
                  <a:lnTo>
                    <a:pt x="1" y="1"/>
                  </a:lnTo>
                  <a:lnTo>
                    <a:pt x="1" y="1"/>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7"/>
            <p:cNvSpPr/>
            <p:nvPr/>
          </p:nvSpPr>
          <p:spPr>
            <a:xfrm>
              <a:off x="5075450" y="747975"/>
              <a:ext cx="106875" cy="136900"/>
            </a:xfrm>
            <a:custGeom>
              <a:avLst/>
              <a:gdLst/>
              <a:ahLst/>
              <a:cxnLst/>
              <a:rect l="l" t="t" r="r" b="b"/>
              <a:pathLst>
                <a:path w="4275" h="5476" extrusionOk="0">
                  <a:moveTo>
                    <a:pt x="1874" y="625"/>
                  </a:moveTo>
                  <a:lnTo>
                    <a:pt x="2114" y="673"/>
                  </a:lnTo>
                  <a:lnTo>
                    <a:pt x="2258" y="769"/>
                  </a:lnTo>
                  <a:lnTo>
                    <a:pt x="2402" y="865"/>
                  </a:lnTo>
                  <a:lnTo>
                    <a:pt x="2450" y="1009"/>
                  </a:lnTo>
                  <a:lnTo>
                    <a:pt x="2498" y="1201"/>
                  </a:lnTo>
                  <a:lnTo>
                    <a:pt x="2402" y="1393"/>
                  </a:lnTo>
                  <a:lnTo>
                    <a:pt x="2210" y="1585"/>
                  </a:lnTo>
                  <a:lnTo>
                    <a:pt x="1922" y="1825"/>
                  </a:lnTo>
                  <a:lnTo>
                    <a:pt x="1441" y="2017"/>
                  </a:lnTo>
                  <a:lnTo>
                    <a:pt x="1345" y="673"/>
                  </a:lnTo>
                  <a:lnTo>
                    <a:pt x="1585" y="625"/>
                  </a:lnTo>
                  <a:close/>
                  <a:moveTo>
                    <a:pt x="2546" y="2834"/>
                  </a:moveTo>
                  <a:lnTo>
                    <a:pt x="2834" y="2882"/>
                  </a:lnTo>
                  <a:lnTo>
                    <a:pt x="3074" y="2978"/>
                  </a:lnTo>
                  <a:lnTo>
                    <a:pt x="3314" y="3122"/>
                  </a:lnTo>
                  <a:lnTo>
                    <a:pt x="3458" y="3362"/>
                  </a:lnTo>
                  <a:lnTo>
                    <a:pt x="3506" y="3602"/>
                  </a:lnTo>
                  <a:lnTo>
                    <a:pt x="3506" y="3698"/>
                  </a:lnTo>
                  <a:lnTo>
                    <a:pt x="3458" y="3842"/>
                  </a:lnTo>
                  <a:lnTo>
                    <a:pt x="3266" y="4130"/>
                  </a:lnTo>
                  <a:lnTo>
                    <a:pt x="2930" y="4371"/>
                  </a:lnTo>
                  <a:lnTo>
                    <a:pt x="2450" y="4659"/>
                  </a:lnTo>
                  <a:lnTo>
                    <a:pt x="1826" y="4851"/>
                  </a:lnTo>
                  <a:lnTo>
                    <a:pt x="1489" y="2930"/>
                  </a:lnTo>
                  <a:lnTo>
                    <a:pt x="1633" y="2882"/>
                  </a:lnTo>
                  <a:lnTo>
                    <a:pt x="2066" y="2834"/>
                  </a:lnTo>
                  <a:close/>
                  <a:moveTo>
                    <a:pt x="1970" y="0"/>
                  </a:moveTo>
                  <a:lnTo>
                    <a:pt x="1489" y="48"/>
                  </a:lnTo>
                  <a:lnTo>
                    <a:pt x="1057" y="144"/>
                  </a:lnTo>
                  <a:lnTo>
                    <a:pt x="337" y="384"/>
                  </a:lnTo>
                  <a:lnTo>
                    <a:pt x="1" y="529"/>
                  </a:lnTo>
                  <a:lnTo>
                    <a:pt x="625" y="5475"/>
                  </a:lnTo>
                  <a:lnTo>
                    <a:pt x="1297" y="5331"/>
                  </a:lnTo>
                  <a:lnTo>
                    <a:pt x="1922" y="5187"/>
                  </a:lnTo>
                  <a:lnTo>
                    <a:pt x="2450" y="4995"/>
                  </a:lnTo>
                  <a:lnTo>
                    <a:pt x="2882" y="4851"/>
                  </a:lnTo>
                  <a:lnTo>
                    <a:pt x="3266" y="4611"/>
                  </a:lnTo>
                  <a:lnTo>
                    <a:pt x="3602" y="4419"/>
                  </a:lnTo>
                  <a:lnTo>
                    <a:pt x="3843" y="4226"/>
                  </a:lnTo>
                  <a:lnTo>
                    <a:pt x="4035" y="4034"/>
                  </a:lnTo>
                  <a:lnTo>
                    <a:pt x="4179" y="3794"/>
                  </a:lnTo>
                  <a:lnTo>
                    <a:pt x="4227" y="3602"/>
                  </a:lnTo>
                  <a:lnTo>
                    <a:pt x="4275" y="3410"/>
                  </a:lnTo>
                  <a:lnTo>
                    <a:pt x="4275" y="3218"/>
                  </a:lnTo>
                  <a:lnTo>
                    <a:pt x="4227" y="3074"/>
                  </a:lnTo>
                  <a:lnTo>
                    <a:pt x="4131" y="2930"/>
                  </a:lnTo>
                  <a:lnTo>
                    <a:pt x="4035" y="2786"/>
                  </a:lnTo>
                  <a:lnTo>
                    <a:pt x="3939" y="2690"/>
                  </a:lnTo>
                  <a:lnTo>
                    <a:pt x="3699" y="2546"/>
                  </a:lnTo>
                  <a:lnTo>
                    <a:pt x="3506" y="2450"/>
                  </a:lnTo>
                  <a:lnTo>
                    <a:pt x="3074" y="2402"/>
                  </a:lnTo>
                  <a:lnTo>
                    <a:pt x="2594" y="2402"/>
                  </a:lnTo>
                  <a:lnTo>
                    <a:pt x="2834" y="2305"/>
                  </a:lnTo>
                  <a:lnTo>
                    <a:pt x="3026" y="2161"/>
                  </a:lnTo>
                  <a:lnTo>
                    <a:pt x="3170" y="2017"/>
                  </a:lnTo>
                  <a:lnTo>
                    <a:pt x="3314" y="1825"/>
                  </a:lnTo>
                  <a:lnTo>
                    <a:pt x="3362" y="1681"/>
                  </a:lnTo>
                  <a:lnTo>
                    <a:pt x="3458" y="1537"/>
                  </a:lnTo>
                  <a:lnTo>
                    <a:pt x="3458" y="1201"/>
                  </a:lnTo>
                  <a:lnTo>
                    <a:pt x="3362" y="865"/>
                  </a:lnTo>
                  <a:lnTo>
                    <a:pt x="3218" y="577"/>
                  </a:lnTo>
                  <a:lnTo>
                    <a:pt x="2978" y="288"/>
                  </a:lnTo>
                  <a:lnTo>
                    <a:pt x="2690" y="96"/>
                  </a:lnTo>
                  <a:lnTo>
                    <a:pt x="2546" y="48"/>
                  </a:lnTo>
                  <a:lnTo>
                    <a:pt x="2354" y="0"/>
                  </a:lnTo>
                  <a:close/>
                </a:path>
              </a:pathLst>
            </a:custGeom>
            <a:solidFill>
              <a:srgbClr val="FFDA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ESCUELA NORMAL DE EDUCACIÓN PREESCOLAR DE COAHUILA INVITA A ...">
            <a:extLst>
              <a:ext uri="{FF2B5EF4-FFF2-40B4-BE49-F238E27FC236}">
                <a16:creationId xmlns:a16="http://schemas.microsoft.com/office/drawing/2014/main" id="{432E27D9-D116-B903-B61F-8EA7C85C3A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7062" y="561620"/>
            <a:ext cx="1490100" cy="1490100"/>
          </a:xfrm>
          <a:prstGeom prst="rect">
            <a:avLst/>
          </a:prstGeom>
          <a:noFill/>
          <a:extLst>
            <a:ext uri="{909E8E84-426E-40DD-AFC4-6F175D3DCCD1}">
              <a14:hiddenFill xmlns:a14="http://schemas.microsoft.com/office/drawing/2010/main">
                <a:solidFill>
                  <a:srgbClr val="FFFFFF"/>
                </a:solidFill>
              </a14:hiddenFill>
            </a:ext>
          </a:extLst>
        </p:spPr>
      </p:pic>
      <p:sp>
        <p:nvSpPr>
          <p:cNvPr id="648" name="Google Shape;648;p17"/>
          <p:cNvSpPr txBox="1">
            <a:spLocks noGrp="1"/>
          </p:cNvSpPr>
          <p:nvPr>
            <p:ph type="ctrTitle"/>
          </p:nvPr>
        </p:nvSpPr>
        <p:spPr>
          <a:xfrm>
            <a:off x="145158" y="74493"/>
            <a:ext cx="5828663" cy="479283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2000" dirty="0"/>
              <a:t>Escuela Normal de Educación Preescolar</a:t>
            </a:r>
            <a:br>
              <a:rPr lang="es-ES" sz="2000" dirty="0"/>
            </a:br>
            <a:r>
              <a:rPr lang="es-ES" sz="2000" dirty="0"/>
              <a:t>ciclo escolar 2022-2023</a:t>
            </a:r>
            <a:br>
              <a:rPr lang="es-ES" sz="2000" dirty="0"/>
            </a:br>
            <a:br>
              <a:rPr lang="es-ES" sz="2000" dirty="0"/>
            </a:br>
            <a:r>
              <a:rPr lang="es-ES" sz="2000" dirty="0"/>
              <a:t>Alumna: </a:t>
            </a:r>
            <a:r>
              <a:rPr lang="es-ES" sz="2000" dirty="0" err="1"/>
              <a:t>Anajancy</a:t>
            </a:r>
            <a:r>
              <a:rPr lang="es-ES" sz="2000" dirty="0"/>
              <a:t> Mendoza Cisneros </a:t>
            </a:r>
            <a:br>
              <a:rPr lang="es-ES" sz="2000" dirty="0"/>
            </a:br>
            <a:r>
              <a:rPr lang="es-ES" sz="2000" dirty="0"/>
              <a:t>Profesor: Daniel Diaz Gutiérrez </a:t>
            </a:r>
            <a:br>
              <a:rPr lang="es-ES" sz="2000" dirty="0"/>
            </a:br>
            <a:br>
              <a:rPr lang="es-ES" sz="2000" dirty="0"/>
            </a:br>
            <a:r>
              <a:rPr lang="es-ES" sz="2000" dirty="0"/>
              <a:t>UNIDAD 2 crisis, retos y desafíos en la relación e interdependencia entre contextos, educación y familia.</a:t>
            </a:r>
            <a:br>
              <a:rPr lang="es-ES" sz="4800" dirty="0">
                <a:solidFill>
                  <a:schemeClr val="lt1"/>
                </a:solidFill>
              </a:rPr>
            </a:br>
            <a:r>
              <a:rPr lang="es-ES" sz="3600" dirty="0">
                <a:solidFill>
                  <a:schemeClr val="lt1"/>
                </a:solidFill>
              </a:rPr>
              <a:t>Materia: Familia, Escuela, Comunidad y Territorio</a:t>
            </a:r>
            <a:br>
              <a:rPr lang="es-ES" sz="3600" dirty="0">
                <a:solidFill>
                  <a:schemeClr val="lt1"/>
                </a:solidFill>
              </a:rPr>
            </a:br>
            <a:r>
              <a:rPr lang="es-ES" sz="3600" dirty="0">
                <a:solidFill>
                  <a:schemeClr val="lt1"/>
                </a:solidFill>
              </a:rPr>
              <a:t> </a:t>
            </a:r>
            <a:endParaRPr lang="es-ES" sz="5300" dirty="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0"/>
        <p:cNvGrpSpPr/>
        <p:nvPr/>
      </p:nvGrpSpPr>
      <p:grpSpPr>
        <a:xfrm>
          <a:off x="0" y="0"/>
          <a:ext cx="0" cy="0"/>
          <a:chOff x="0" y="0"/>
          <a:chExt cx="0" cy="0"/>
        </a:xfrm>
      </p:grpSpPr>
      <p:sp>
        <p:nvSpPr>
          <p:cNvPr id="781" name="Google Shape;781;p18"/>
          <p:cNvSpPr/>
          <p:nvPr/>
        </p:nvSpPr>
        <p:spPr>
          <a:xfrm rot="10800000">
            <a:off x="8044890" y="-606633"/>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rgbClr val="FFE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8"/>
          <p:cNvSpPr/>
          <p:nvPr/>
        </p:nvSpPr>
        <p:spPr>
          <a:xfrm rot="-5737592" flipH="1">
            <a:off x="-1909447" y="2829204"/>
            <a:ext cx="3536688" cy="352507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3" name="Google Shape;783;p18"/>
          <p:cNvGrpSpPr/>
          <p:nvPr/>
        </p:nvGrpSpPr>
        <p:grpSpPr>
          <a:xfrm rot="-5400000" flipH="1">
            <a:off x="474221" y="-484217"/>
            <a:ext cx="970042" cy="1918341"/>
            <a:chOff x="961675" y="1958725"/>
            <a:chExt cx="563225" cy="1113825"/>
          </a:xfrm>
        </p:grpSpPr>
        <p:sp>
          <p:nvSpPr>
            <p:cNvPr id="784" name="Google Shape;784;p18"/>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8"/>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8" name="Google Shape;788;p18"/>
          <p:cNvGrpSpPr/>
          <p:nvPr/>
        </p:nvGrpSpPr>
        <p:grpSpPr>
          <a:xfrm rot="10800000" flipH="1">
            <a:off x="7400919" y="4112416"/>
            <a:ext cx="1838299" cy="1089040"/>
            <a:chOff x="238125" y="3383650"/>
            <a:chExt cx="1287775" cy="762900"/>
          </a:xfrm>
        </p:grpSpPr>
        <p:sp>
          <p:nvSpPr>
            <p:cNvPr id="789" name="Google Shape;789;p18"/>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8"/>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8"/>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ítulo 2">
            <a:extLst>
              <a:ext uri="{FF2B5EF4-FFF2-40B4-BE49-F238E27FC236}">
                <a16:creationId xmlns:a16="http://schemas.microsoft.com/office/drawing/2014/main" id="{6DFA5E58-BF02-9481-CE17-D11030C9BE4B}"/>
              </a:ext>
            </a:extLst>
          </p:cNvPr>
          <p:cNvSpPr>
            <a:spLocks noGrp="1"/>
          </p:cNvSpPr>
          <p:nvPr>
            <p:ph type="title"/>
          </p:nvPr>
        </p:nvSpPr>
        <p:spPr/>
        <p:txBody>
          <a:bodyPr/>
          <a:lstStyle/>
          <a:p>
            <a:r>
              <a:rPr lang="es-MX" dirty="0"/>
              <a:t>Narrativa de observación </a:t>
            </a:r>
            <a:endParaRPr lang="en-US" dirty="0"/>
          </a:p>
        </p:txBody>
      </p:sp>
      <p:sp>
        <p:nvSpPr>
          <p:cNvPr id="787" name="Google Shape;787;p18"/>
          <p:cNvSpPr txBox="1">
            <a:spLocks noGrp="1"/>
          </p:cNvSpPr>
          <p:nvPr>
            <p:ph type="body" idx="1"/>
          </p:nvPr>
        </p:nvSpPr>
        <p:spPr>
          <a:xfrm>
            <a:off x="212572" y="975337"/>
            <a:ext cx="8762096" cy="3723138"/>
          </a:xfrm>
          <a:prstGeom prst="rect">
            <a:avLst/>
          </a:prstGeom>
        </p:spPr>
        <p:txBody>
          <a:bodyPr spcFirstLastPara="1" wrap="square" lIns="91425" tIns="91425" rIns="91425" bIns="91425" anchor="t" anchorCtr="0">
            <a:noAutofit/>
          </a:bodyPr>
          <a:lstStyle/>
          <a:p>
            <a:pPr marL="457200" lvl="0" indent="-317500" algn="just" rtl="0">
              <a:spcBef>
                <a:spcPts val="0"/>
              </a:spcBef>
              <a:spcAft>
                <a:spcPts val="0"/>
              </a:spcAft>
              <a:buSzPts val="1400"/>
              <a:buChar char="●"/>
            </a:pPr>
            <a:r>
              <a:rPr lang="es-MX" sz="1600" dirty="0">
                <a:solidFill>
                  <a:schemeClr val="dk1"/>
                </a:solidFill>
                <a:latin typeface="Eras Light ITC" panose="020B0402030504020804" pitchFamily="34" charset="0"/>
              </a:rPr>
              <a:t>Los días 12 y 13 de octubre del año 2022 tuvimos la visita al Jardín de Niños llamado ¨Lucio Blanco¨ TM ubicado en la colonia reforma cerca de la central de autobuses con un horario de 9:00 a 12:00 am hicimos la presentación con el director, los docentes y alumnos, los cuales nos recibieron con hospitalidad y agrado. En donde percibimos que es un Jardín de niños de organización completa, cuenta con 6 grupos atendido por 4 educadoras en la cuales 2 son bidocentes, y una directora y una intendente, con una aproximación de 120 alumnos de población escolar. El preescolar no cuenta con la atención de un USAER .El ambiente de trabajo se percibe con una buena relación entre el personal docente, se apoyan mutuamente cumpliendo cada una con la comisión que les toca ejerce en el plantel y buena comunicación así como la directora apoya las actividades establecidas en su organización. Los docentes comentan que no cuentan con el apoyo y participación de los padres de familia, los cuales manifiestan apatía, poco interés por lo que la comunicación entre padres y docentes se ve fracturada: durante la pandemia la comunidad de los padres de familia hurtaron los vienes materiales de la institución (cámaras, televisores, sillas, material) detectando falta de valores y solidaridad en el compromiso con sus hijos y la institución, negándose a participar en las mejores y mantenimiento del plantel. </a:t>
            </a:r>
            <a:endParaRPr sz="1600" dirty="0">
              <a:solidFill>
                <a:schemeClr val="dk1"/>
              </a:solidFill>
              <a:latin typeface="Eras Light ITC" panose="020B04020305040208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0"/>
        <p:cNvGrpSpPr/>
        <p:nvPr/>
      </p:nvGrpSpPr>
      <p:grpSpPr>
        <a:xfrm>
          <a:off x="0" y="0"/>
          <a:ext cx="0" cy="0"/>
          <a:chOff x="0" y="0"/>
          <a:chExt cx="0" cy="0"/>
        </a:xfrm>
      </p:grpSpPr>
      <p:sp>
        <p:nvSpPr>
          <p:cNvPr id="781" name="Google Shape;781;p18"/>
          <p:cNvSpPr/>
          <p:nvPr/>
        </p:nvSpPr>
        <p:spPr>
          <a:xfrm rot="10800000">
            <a:off x="8044890" y="-606633"/>
            <a:ext cx="2475662" cy="3341798"/>
          </a:xfrm>
          <a:custGeom>
            <a:avLst/>
            <a:gdLst/>
            <a:ahLst/>
            <a:cxnLst/>
            <a:rect l="l" t="t" r="r" b="b"/>
            <a:pathLst>
              <a:path w="42254" h="57037" extrusionOk="0">
                <a:moveTo>
                  <a:pt x="6515" y="0"/>
                </a:moveTo>
                <a:lnTo>
                  <a:pt x="5507" y="20"/>
                </a:lnTo>
                <a:lnTo>
                  <a:pt x="4498" y="61"/>
                </a:lnTo>
                <a:lnTo>
                  <a:pt x="3470" y="141"/>
                </a:lnTo>
                <a:lnTo>
                  <a:pt x="2441" y="262"/>
                </a:lnTo>
                <a:lnTo>
                  <a:pt x="1432" y="383"/>
                </a:lnTo>
                <a:lnTo>
                  <a:pt x="1291" y="5869"/>
                </a:lnTo>
                <a:lnTo>
                  <a:pt x="1110" y="11375"/>
                </a:lnTo>
                <a:lnTo>
                  <a:pt x="747" y="22347"/>
                </a:lnTo>
                <a:lnTo>
                  <a:pt x="626" y="25957"/>
                </a:lnTo>
                <a:lnTo>
                  <a:pt x="525" y="29547"/>
                </a:lnTo>
                <a:lnTo>
                  <a:pt x="444" y="33137"/>
                </a:lnTo>
                <a:lnTo>
                  <a:pt x="404" y="36747"/>
                </a:lnTo>
                <a:lnTo>
                  <a:pt x="364" y="40257"/>
                </a:lnTo>
                <a:lnTo>
                  <a:pt x="343" y="43746"/>
                </a:lnTo>
                <a:lnTo>
                  <a:pt x="303" y="47255"/>
                </a:lnTo>
                <a:lnTo>
                  <a:pt x="222" y="50765"/>
                </a:lnTo>
                <a:lnTo>
                  <a:pt x="182" y="51672"/>
                </a:lnTo>
                <a:lnTo>
                  <a:pt x="122" y="52600"/>
                </a:lnTo>
                <a:lnTo>
                  <a:pt x="41" y="53507"/>
                </a:lnTo>
                <a:lnTo>
                  <a:pt x="0" y="54415"/>
                </a:lnTo>
                <a:lnTo>
                  <a:pt x="0" y="54859"/>
                </a:lnTo>
                <a:lnTo>
                  <a:pt x="0" y="55303"/>
                </a:lnTo>
                <a:lnTo>
                  <a:pt x="21" y="55524"/>
                </a:lnTo>
                <a:lnTo>
                  <a:pt x="41" y="55746"/>
                </a:lnTo>
                <a:lnTo>
                  <a:pt x="101" y="55968"/>
                </a:lnTo>
                <a:lnTo>
                  <a:pt x="142" y="56170"/>
                </a:lnTo>
                <a:lnTo>
                  <a:pt x="182" y="56271"/>
                </a:lnTo>
                <a:lnTo>
                  <a:pt x="243" y="56351"/>
                </a:lnTo>
                <a:lnTo>
                  <a:pt x="303" y="56432"/>
                </a:lnTo>
                <a:lnTo>
                  <a:pt x="384" y="56492"/>
                </a:lnTo>
                <a:lnTo>
                  <a:pt x="565" y="56593"/>
                </a:lnTo>
                <a:lnTo>
                  <a:pt x="807" y="56674"/>
                </a:lnTo>
                <a:lnTo>
                  <a:pt x="1231" y="56815"/>
                </a:lnTo>
                <a:lnTo>
                  <a:pt x="1674" y="56896"/>
                </a:lnTo>
                <a:lnTo>
                  <a:pt x="2118" y="56977"/>
                </a:lnTo>
                <a:lnTo>
                  <a:pt x="2582" y="57017"/>
                </a:lnTo>
                <a:lnTo>
                  <a:pt x="3046" y="57017"/>
                </a:lnTo>
                <a:lnTo>
                  <a:pt x="3490" y="57037"/>
                </a:lnTo>
                <a:lnTo>
                  <a:pt x="4397" y="57017"/>
                </a:lnTo>
                <a:lnTo>
                  <a:pt x="5446" y="56977"/>
                </a:lnTo>
                <a:lnTo>
                  <a:pt x="6495" y="56916"/>
                </a:lnTo>
                <a:lnTo>
                  <a:pt x="7544" y="56835"/>
                </a:lnTo>
                <a:lnTo>
                  <a:pt x="8613" y="56755"/>
                </a:lnTo>
                <a:lnTo>
                  <a:pt x="10125" y="56593"/>
                </a:lnTo>
                <a:lnTo>
                  <a:pt x="10892" y="56533"/>
                </a:lnTo>
                <a:lnTo>
                  <a:pt x="11638" y="56513"/>
                </a:lnTo>
                <a:lnTo>
                  <a:pt x="42254" y="56513"/>
                </a:lnTo>
                <a:lnTo>
                  <a:pt x="42214" y="55988"/>
                </a:lnTo>
                <a:lnTo>
                  <a:pt x="42133" y="55484"/>
                </a:lnTo>
                <a:lnTo>
                  <a:pt x="42052" y="54960"/>
                </a:lnTo>
                <a:lnTo>
                  <a:pt x="41911" y="54455"/>
                </a:lnTo>
                <a:lnTo>
                  <a:pt x="41750" y="53971"/>
                </a:lnTo>
                <a:lnTo>
                  <a:pt x="41568" y="53467"/>
                </a:lnTo>
                <a:lnTo>
                  <a:pt x="41346" y="52983"/>
                </a:lnTo>
                <a:lnTo>
                  <a:pt x="41104" y="52499"/>
                </a:lnTo>
                <a:lnTo>
                  <a:pt x="40741" y="51914"/>
                </a:lnTo>
                <a:lnTo>
                  <a:pt x="40338" y="51329"/>
                </a:lnTo>
                <a:lnTo>
                  <a:pt x="39914" y="50765"/>
                </a:lnTo>
                <a:lnTo>
                  <a:pt x="39471" y="50220"/>
                </a:lnTo>
                <a:lnTo>
                  <a:pt x="38523" y="49131"/>
                </a:lnTo>
                <a:lnTo>
                  <a:pt x="37595" y="48062"/>
                </a:lnTo>
                <a:lnTo>
                  <a:pt x="37151" y="47517"/>
                </a:lnTo>
                <a:lnTo>
                  <a:pt x="36728" y="46953"/>
                </a:lnTo>
                <a:lnTo>
                  <a:pt x="36344" y="46388"/>
                </a:lnTo>
                <a:lnTo>
                  <a:pt x="36163" y="46106"/>
                </a:lnTo>
                <a:lnTo>
                  <a:pt x="36002" y="45803"/>
                </a:lnTo>
                <a:lnTo>
                  <a:pt x="35860" y="45501"/>
                </a:lnTo>
                <a:lnTo>
                  <a:pt x="35719" y="45198"/>
                </a:lnTo>
                <a:lnTo>
                  <a:pt x="35598" y="44895"/>
                </a:lnTo>
                <a:lnTo>
                  <a:pt x="35477" y="44593"/>
                </a:lnTo>
                <a:lnTo>
                  <a:pt x="35376" y="44270"/>
                </a:lnTo>
                <a:lnTo>
                  <a:pt x="35316" y="43927"/>
                </a:lnTo>
                <a:lnTo>
                  <a:pt x="35255" y="43605"/>
                </a:lnTo>
                <a:lnTo>
                  <a:pt x="35215" y="43262"/>
                </a:lnTo>
                <a:lnTo>
                  <a:pt x="35195" y="42979"/>
                </a:lnTo>
                <a:lnTo>
                  <a:pt x="35195" y="42717"/>
                </a:lnTo>
                <a:lnTo>
                  <a:pt x="35215" y="42173"/>
                </a:lnTo>
                <a:lnTo>
                  <a:pt x="35296" y="41628"/>
                </a:lnTo>
                <a:lnTo>
                  <a:pt x="35397" y="41084"/>
                </a:lnTo>
                <a:lnTo>
                  <a:pt x="35538" y="40539"/>
                </a:lnTo>
                <a:lnTo>
                  <a:pt x="35679" y="40015"/>
                </a:lnTo>
                <a:lnTo>
                  <a:pt x="36022" y="38946"/>
                </a:lnTo>
                <a:lnTo>
                  <a:pt x="36344" y="37857"/>
                </a:lnTo>
                <a:lnTo>
                  <a:pt x="36486" y="37332"/>
                </a:lnTo>
                <a:lnTo>
                  <a:pt x="36607" y="36788"/>
                </a:lnTo>
                <a:lnTo>
                  <a:pt x="36687" y="36263"/>
                </a:lnTo>
                <a:lnTo>
                  <a:pt x="36728" y="35719"/>
                </a:lnTo>
                <a:lnTo>
                  <a:pt x="36748" y="35436"/>
                </a:lnTo>
                <a:lnTo>
                  <a:pt x="36748" y="35174"/>
                </a:lnTo>
                <a:lnTo>
                  <a:pt x="36728" y="34892"/>
                </a:lnTo>
                <a:lnTo>
                  <a:pt x="36687" y="34630"/>
                </a:lnTo>
                <a:lnTo>
                  <a:pt x="36647" y="34367"/>
                </a:lnTo>
                <a:lnTo>
                  <a:pt x="36586" y="34085"/>
                </a:lnTo>
                <a:lnTo>
                  <a:pt x="36526" y="33843"/>
                </a:lnTo>
                <a:lnTo>
                  <a:pt x="36445" y="33581"/>
                </a:lnTo>
                <a:lnTo>
                  <a:pt x="36344" y="33339"/>
                </a:lnTo>
                <a:lnTo>
                  <a:pt x="36244" y="33097"/>
                </a:lnTo>
                <a:lnTo>
                  <a:pt x="36002" y="32633"/>
                </a:lnTo>
                <a:lnTo>
                  <a:pt x="35719" y="32169"/>
                </a:lnTo>
                <a:lnTo>
                  <a:pt x="35397" y="31746"/>
                </a:lnTo>
                <a:lnTo>
                  <a:pt x="35034" y="31342"/>
                </a:lnTo>
                <a:lnTo>
                  <a:pt x="34650" y="30959"/>
                </a:lnTo>
                <a:lnTo>
                  <a:pt x="34227" y="30596"/>
                </a:lnTo>
                <a:lnTo>
                  <a:pt x="33803" y="30253"/>
                </a:lnTo>
                <a:lnTo>
                  <a:pt x="33339" y="29930"/>
                </a:lnTo>
                <a:lnTo>
                  <a:pt x="32875" y="29608"/>
                </a:lnTo>
                <a:lnTo>
                  <a:pt x="32371" y="29325"/>
                </a:lnTo>
                <a:lnTo>
                  <a:pt x="31887" y="29063"/>
                </a:lnTo>
                <a:lnTo>
                  <a:pt x="31383" y="28821"/>
                </a:lnTo>
                <a:lnTo>
                  <a:pt x="30879" y="28599"/>
                </a:lnTo>
                <a:lnTo>
                  <a:pt x="29870" y="28176"/>
                </a:lnTo>
                <a:lnTo>
                  <a:pt x="28842" y="27772"/>
                </a:lnTo>
                <a:lnTo>
                  <a:pt x="27793" y="27369"/>
                </a:lnTo>
                <a:lnTo>
                  <a:pt x="26785" y="26925"/>
                </a:lnTo>
                <a:lnTo>
                  <a:pt x="26280" y="26703"/>
                </a:lnTo>
                <a:lnTo>
                  <a:pt x="25796" y="26461"/>
                </a:lnTo>
                <a:lnTo>
                  <a:pt x="25312" y="26199"/>
                </a:lnTo>
                <a:lnTo>
                  <a:pt x="24848" y="25937"/>
                </a:lnTo>
                <a:lnTo>
                  <a:pt x="24384" y="25634"/>
                </a:lnTo>
                <a:lnTo>
                  <a:pt x="23941" y="25332"/>
                </a:lnTo>
                <a:lnTo>
                  <a:pt x="23517" y="24989"/>
                </a:lnTo>
                <a:lnTo>
                  <a:pt x="23114" y="24626"/>
                </a:lnTo>
                <a:lnTo>
                  <a:pt x="22872" y="24364"/>
                </a:lnTo>
                <a:lnTo>
                  <a:pt x="22650" y="24122"/>
                </a:lnTo>
                <a:lnTo>
                  <a:pt x="22408" y="23860"/>
                </a:lnTo>
                <a:lnTo>
                  <a:pt x="22206" y="23577"/>
                </a:lnTo>
                <a:lnTo>
                  <a:pt x="22005" y="23315"/>
                </a:lnTo>
                <a:lnTo>
                  <a:pt x="21823" y="23033"/>
                </a:lnTo>
                <a:lnTo>
                  <a:pt x="21480" y="22448"/>
                </a:lnTo>
                <a:lnTo>
                  <a:pt x="21157" y="21843"/>
                </a:lnTo>
                <a:lnTo>
                  <a:pt x="20895" y="21217"/>
                </a:lnTo>
                <a:lnTo>
                  <a:pt x="20653" y="20592"/>
                </a:lnTo>
                <a:lnTo>
                  <a:pt x="20431" y="19927"/>
                </a:lnTo>
                <a:lnTo>
                  <a:pt x="20250" y="19261"/>
                </a:lnTo>
                <a:lnTo>
                  <a:pt x="20089" y="18575"/>
                </a:lnTo>
                <a:lnTo>
                  <a:pt x="19947" y="17869"/>
                </a:lnTo>
                <a:lnTo>
                  <a:pt x="19826" y="17164"/>
                </a:lnTo>
                <a:lnTo>
                  <a:pt x="19725" y="16458"/>
                </a:lnTo>
                <a:lnTo>
                  <a:pt x="19625" y="15732"/>
                </a:lnTo>
                <a:lnTo>
                  <a:pt x="19443" y="14279"/>
                </a:lnTo>
                <a:lnTo>
                  <a:pt x="19282" y="12807"/>
                </a:lnTo>
                <a:lnTo>
                  <a:pt x="19080" y="11375"/>
                </a:lnTo>
                <a:lnTo>
                  <a:pt x="18979" y="10649"/>
                </a:lnTo>
                <a:lnTo>
                  <a:pt x="18838" y="9943"/>
                </a:lnTo>
                <a:lnTo>
                  <a:pt x="18697" y="9237"/>
                </a:lnTo>
                <a:lnTo>
                  <a:pt x="18536" y="8552"/>
                </a:lnTo>
                <a:lnTo>
                  <a:pt x="18354" y="7866"/>
                </a:lnTo>
                <a:lnTo>
                  <a:pt x="18132" y="7200"/>
                </a:lnTo>
                <a:lnTo>
                  <a:pt x="17890" y="6555"/>
                </a:lnTo>
                <a:lnTo>
                  <a:pt x="17608" y="5930"/>
                </a:lnTo>
                <a:lnTo>
                  <a:pt x="17305" y="5304"/>
                </a:lnTo>
                <a:lnTo>
                  <a:pt x="16942" y="4720"/>
                </a:lnTo>
                <a:lnTo>
                  <a:pt x="16761" y="4437"/>
                </a:lnTo>
                <a:lnTo>
                  <a:pt x="16559" y="4155"/>
                </a:lnTo>
                <a:lnTo>
                  <a:pt x="16337" y="3872"/>
                </a:lnTo>
                <a:lnTo>
                  <a:pt x="16115" y="3610"/>
                </a:lnTo>
                <a:lnTo>
                  <a:pt x="15772" y="3247"/>
                </a:lnTo>
                <a:lnTo>
                  <a:pt x="15430" y="2904"/>
                </a:lnTo>
                <a:lnTo>
                  <a:pt x="15067" y="2602"/>
                </a:lnTo>
                <a:lnTo>
                  <a:pt x="14703" y="2299"/>
                </a:lnTo>
                <a:lnTo>
                  <a:pt x="14320" y="2037"/>
                </a:lnTo>
                <a:lnTo>
                  <a:pt x="13937" y="1775"/>
                </a:lnTo>
                <a:lnTo>
                  <a:pt x="13534" y="1553"/>
                </a:lnTo>
                <a:lnTo>
                  <a:pt x="13110" y="1331"/>
                </a:lnTo>
                <a:lnTo>
                  <a:pt x="12687" y="1129"/>
                </a:lnTo>
                <a:lnTo>
                  <a:pt x="12263" y="948"/>
                </a:lnTo>
                <a:lnTo>
                  <a:pt x="11819" y="807"/>
                </a:lnTo>
                <a:lnTo>
                  <a:pt x="11355" y="645"/>
                </a:lnTo>
                <a:lnTo>
                  <a:pt x="10912" y="524"/>
                </a:lnTo>
                <a:lnTo>
                  <a:pt x="10448" y="403"/>
                </a:lnTo>
                <a:lnTo>
                  <a:pt x="9964" y="323"/>
                </a:lnTo>
                <a:lnTo>
                  <a:pt x="9500" y="222"/>
                </a:lnTo>
                <a:lnTo>
                  <a:pt x="9016" y="161"/>
                </a:lnTo>
                <a:lnTo>
                  <a:pt x="8512" y="101"/>
                </a:lnTo>
                <a:lnTo>
                  <a:pt x="8028" y="61"/>
                </a:lnTo>
                <a:lnTo>
                  <a:pt x="7523" y="40"/>
                </a:lnTo>
                <a:lnTo>
                  <a:pt x="6515" y="0"/>
                </a:lnTo>
                <a:close/>
              </a:path>
            </a:pathLst>
          </a:custGeom>
          <a:solidFill>
            <a:srgbClr val="FFE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8"/>
          <p:cNvSpPr/>
          <p:nvPr/>
        </p:nvSpPr>
        <p:spPr>
          <a:xfrm rot="-5737592" flipH="1">
            <a:off x="-1909447" y="2829204"/>
            <a:ext cx="3536688" cy="3525078"/>
          </a:xfrm>
          <a:custGeom>
            <a:avLst/>
            <a:gdLst/>
            <a:ahLst/>
            <a:cxnLst/>
            <a:rect l="l" t="t" r="r" b="b"/>
            <a:pathLst>
              <a:path w="61535" h="61333" extrusionOk="0">
                <a:moveTo>
                  <a:pt x="25312" y="0"/>
                </a:moveTo>
                <a:lnTo>
                  <a:pt x="24384" y="40"/>
                </a:lnTo>
                <a:lnTo>
                  <a:pt x="23618" y="101"/>
                </a:lnTo>
                <a:lnTo>
                  <a:pt x="22851" y="182"/>
                </a:lnTo>
                <a:lnTo>
                  <a:pt x="22065" y="303"/>
                </a:lnTo>
                <a:lnTo>
                  <a:pt x="21298" y="464"/>
                </a:lnTo>
                <a:lnTo>
                  <a:pt x="20532" y="625"/>
                </a:lnTo>
                <a:lnTo>
                  <a:pt x="19766" y="847"/>
                </a:lnTo>
                <a:lnTo>
                  <a:pt x="18979" y="1069"/>
                </a:lnTo>
                <a:lnTo>
                  <a:pt x="18213" y="1331"/>
                </a:lnTo>
                <a:lnTo>
                  <a:pt x="17446" y="1593"/>
                </a:lnTo>
                <a:lnTo>
                  <a:pt x="16700" y="1896"/>
                </a:lnTo>
                <a:lnTo>
                  <a:pt x="15934" y="2219"/>
                </a:lnTo>
                <a:lnTo>
                  <a:pt x="15187" y="2561"/>
                </a:lnTo>
                <a:lnTo>
                  <a:pt x="14441" y="2945"/>
                </a:lnTo>
                <a:lnTo>
                  <a:pt x="13695" y="3328"/>
                </a:lnTo>
                <a:lnTo>
                  <a:pt x="12969" y="3711"/>
                </a:lnTo>
                <a:lnTo>
                  <a:pt x="12243" y="4135"/>
                </a:lnTo>
                <a:lnTo>
                  <a:pt x="11517" y="4578"/>
                </a:lnTo>
                <a:lnTo>
                  <a:pt x="10811" y="5022"/>
                </a:lnTo>
                <a:lnTo>
                  <a:pt x="10125" y="5486"/>
                </a:lnTo>
                <a:lnTo>
                  <a:pt x="9439" y="5970"/>
                </a:lnTo>
                <a:lnTo>
                  <a:pt x="8753" y="6454"/>
                </a:lnTo>
                <a:lnTo>
                  <a:pt x="8088" y="6958"/>
                </a:lnTo>
                <a:lnTo>
                  <a:pt x="7443" y="7483"/>
                </a:lnTo>
                <a:lnTo>
                  <a:pt x="6817" y="8007"/>
                </a:lnTo>
                <a:lnTo>
                  <a:pt x="6192" y="8531"/>
                </a:lnTo>
                <a:lnTo>
                  <a:pt x="5587" y="9076"/>
                </a:lnTo>
                <a:lnTo>
                  <a:pt x="4982" y="9620"/>
                </a:lnTo>
                <a:lnTo>
                  <a:pt x="4417" y="10185"/>
                </a:lnTo>
                <a:lnTo>
                  <a:pt x="3852" y="10730"/>
                </a:lnTo>
                <a:lnTo>
                  <a:pt x="3308" y="11294"/>
                </a:lnTo>
                <a:lnTo>
                  <a:pt x="2784" y="11859"/>
                </a:lnTo>
                <a:lnTo>
                  <a:pt x="2279" y="12424"/>
                </a:lnTo>
                <a:lnTo>
                  <a:pt x="2057" y="12686"/>
                </a:lnTo>
                <a:lnTo>
                  <a:pt x="1856" y="12968"/>
                </a:lnTo>
                <a:lnTo>
                  <a:pt x="1654" y="13231"/>
                </a:lnTo>
                <a:lnTo>
                  <a:pt x="1473" y="13513"/>
                </a:lnTo>
                <a:lnTo>
                  <a:pt x="1311" y="13795"/>
                </a:lnTo>
                <a:lnTo>
                  <a:pt x="1150" y="14078"/>
                </a:lnTo>
                <a:lnTo>
                  <a:pt x="868" y="14663"/>
                </a:lnTo>
                <a:lnTo>
                  <a:pt x="625" y="15268"/>
                </a:lnTo>
                <a:lnTo>
                  <a:pt x="424" y="15873"/>
                </a:lnTo>
                <a:lnTo>
                  <a:pt x="262" y="16518"/>
                </a:lnTo>
                <a:lnTo>
                  <a:pt x="141" y="17143"/>
                </a:lnTo>
                <a:lnTo>
                  <a:pt x="61" y="17809"/>
                </a:lnTo>
                <a:lnTo>
                  <a:pt x="20" y="18454"/>
                </a:lnTo>
                <a:lnTo>
                  <a:pt x="0" y="19140"/>
                </a:lnTo>
                <a:lnTo>
                  <a:pt x="20" y="19806"/>
                </a:lnTo>
                <a:lnTo>
                  <a:pt x="81" y="20491"/>
                </a:lnTo>
                <a:lnTo>
                  <a:pt x="162" y="21157"/>
                </a:lnTo>
                <a:lnTo>
                  <a:pt x="283" y="21843"/>
                </a:lnTo>
                <a:lnTo>
                  <a:pt x="424" y="22528"/>
                </a:lnTo>
                <a:lnTo>
                  <a:pt x="605" y="23214"/>
                </a:lnTo>
                <a:lnTo>
                  <a:pt x="807" y="23880"/>
                </a:lnTo>
                <a:lnTo>
                  <a:pt x="1029" y="24545"/>
                </a:lnTo>
                <a:lnTo>
                  <a:pt x="1271" y="25211"/>
                </a:lnTo>
                <a:lnTo>
                  <a:pt x="1533" y="25876"/>
                </a:lnTo>
                <a:lnTo>
                  <a:pt x="1815" y="26522"/>
                </a:lnTo>
                <a:lnTo>
                  <a:pt x="2118" y="27167"/>
                </a:lnTo>
                <a:lnTo>
                  <a:pt x="2441" y="27792"/>
                </a:lnTo>
                <a:lnTo>
                  <a:pt x="2784" y="28397"/>
                </a:lnTo>
                <a:lnTo>
                  <a:pt x="3147" y="29003"/>
                </a:lnTo>
                <a:lnTo>
                  <a:pt x="3510" y="29567"/>
                </a:lnTo>
                <a:lnTo>
                  <a:pt x="3893" y="30132"/>
                </a:lnTo>
                <a:lnTo>
                  <a:pt x="4276" y="30677"/>
                </a:lnTo>
                <a:lnTo>
                  <a:pt x="4679" y="31201"/>
                </a:lnTo>
                <a:lnTo>
                  <a:pt x="5083" y="31685"/>
                </a:lnTo>
                <a:lnTo>
                  <a:pt x="5486" y="32169"/>
                </a:lnTo>
                <a:lnTo>
                  <a:pt x="5890" y="32613"/>
                </a:lnTo>
                <a:lnTo>
                  <a:pt x="6313" y="33036"/>
                </a:lnTo>
                <a:lnTo>
                  <a:pt x="6737" y="33440"/>
                </a:lnTo>
                <a:lnTo>
                  <a:pt x="7180" y="33843"/>
                </a:lnTo>
                <a:lnTo>
                  <a:pt x="7624" y="34226"/>
                </a:lnTo>
                <a:lnTo>
                  <a:pt x="8088" y="34589"/>
                </a:lnTo>
                <a:lnTo>
                  <a:pt x="8572" y="34952"/>
                </a:lnTo>
                <a:lnTo>
                  <a:pt x="9056" y="35315"/>
                </a:lnTo>
                <a:lnTo>
                  <a:pt x="9540" y="35638"/>
                </a:lnTo>
                <a:lnTo>
                  <a:pt x="10044" y="35961"/>
                </a:lnTo>
                <a:lnTo>
                  <a:pt x="10548" y="36263"/>
                </a:lnTo>
                <a:lnTo>
                  <a:pt x="11073" y="36566"/>
                </a:lnTo>
                <a:lnTo>
                  <a:pt x="11597" y="36828"/>
                </a:lnTo>
                <a:lnTo>
                  <a:pt x="12122" y="37090"/>
                </a:lnTo>
                <a:lnTo>
                  <a:pt x="12666" y="37352"/>
                </a:lnTo>
                <a:lnTo>
                  <a:pt x="13211" y="37574"/>
                </a:lnTo>
                <a:lnTo>
                  <a:pt x="13775" y="37796"/>
                </a:lnTo>
                <a:lnTo>
                  <a:pt x="14340" y="37998"/>
                </a:lnTo>
                <a:lnTo>
                  <a:pt x="14905" y="38179"/>
                </a:lnTo>
                <a:lnTo>
                  <a:pt x="15470" y="38361"/>
                </a:lnTo>
                <a:lnTo>
                  <a:pt x="16034" y="38522"/>
                </a:lnTo>
                <a:lnTo>
                  <a:pt x="16619" y="38663"/>
                </a:lnTo>
                <a:lnTo>
                  <a:pt x="17204" y="38784"/>
                </a:lnTo>
                <a:lnTo>
                  <a:pt x="17789" y="38885"/>
                </a:lnTo>
                <a:lnTo>
                  <a:pt x="18374" y="38986"/>
                </a:lnTo>
                <a:lnTo>
                  <a:pt x="18959" y="39067"/>
                </a:lnTo>
                <a:lnTo>
                  <a:pt x="19564" y="39107"/>
                </a:lnTo>
                <a:lnTo>
                  <a:pt x="20149" y="39168"/>
                </a:lnTo>
                <a:lnTo>
                  <a:pt x="20754" y="39188"/>
                </a:lnTo>
                <a:lnTo>
                  <a:pt x="21924" y="39188"/>
                </a:lnTo>
                <a:lnTo>
                  <a:pt x="22529" y="39147"/>
                </a:lnTo>
                <a:lnTo>
                  <a:pt x="23255" y="39107"/>
                </a:lnTo>
                <a:lnTo>
                  <a:pt x="23961" y="39026"/>
                </a:lnTo>
                <a:lnTo>
                  <a:pt x="25413" y="38865"/>
                </a:lnTo>
                <a:lnTo>
                  <a:pt x="26865" y="38683"/>
                </a:lnTo>
                <a:lnTo>
                  <a:pt x="27591" y="38603"/>
                </a:lnTo>
                <a:lnTo>
                  <a:pt x="28317" y="38562"/>
                </a:lnTo>
                <a:lnTo>
                  <a:pt x="29043" y="38522"/>
                </a:lnTo>
                <a:lnTo>
                  <a:pt x="29749" y="38522"/>
                </a:lnTo>
                <a:lnTo>
                  <a:pt x="30455" y="38542"/>
                </a:lnTo>
                <a:lnTo>
                  <a:pt x="31141" y="38623"/>
                </a:lnTo>
                <a:lnTo>
                  <a:pt x="31484" y="38663"/>
                </a:lnTo>
                <a:lnTo>
                  <a:pt x="31826" y="38724"/>
                </a:lnTo>
                <a:lnTo>
                  <a:pt x="32169" y="38805"/>
                </a:lnTo>
                <a:lnTo>
                  <a:pt x="32512" y="38905"/>
                </a:lnTo>
                <a:lnTo>
                  <a:pt x="32835" y="39006"/>
                </a:lnTo>
                <a:lnTo>
                  <a:pt x="33178" y="39127"/>
                </a:lnTo>
                <a:lnTo>
                  <a:pt x="33500" y="39248"/>
                </a:lnTo>
                <a:lnTo>
                  <a:pt x="33823" y="39410"/>
                </a:lnTo>
                <a:lnTo>
                  <a:pt x="34186" y="39591"/>
                </a:lnTo>
                <a:lnTo>
                  <a:pt x="34529" y="39813"/>
                </a:lnTo>
                <a:lnTo>
                  <a:pt x="34872" y="40035"/>
                </a:lnTo>
                <a:lnTo>
                  <a:pt x="35174" y="40277"/>
                </a:lnTo>
                <a:lnTo>
                  <a:pt x="35497" y="40539"/>
                </a:lnTo>
                <a:lnTo>
                  <a:pt x="35780" y="40801"/>
                </a:lnTo>
                <a:lnTo>
                  <a:pt x="36062" y="41084"/>
                </a:lnTo>
                <a:lnTo>
                  <a:pt x="36324" y="41386"/>
                </a:lnTo>
                <a:lnTo>
                  <a:pt x="36586" y="41689"/>
                </a:lnTo>
                <a:lnTo>
                  <a:pt x="36808" y="42011"/>
                </a:lnTo>
                <a:lnTo>
                  <a:pt x="37050" y="42334"/>
                </a:lnTo>
                <a:lnTo>
                  <a:pt x="37272" y="42677"/>
                </a:lnTo>
                <a:lnTo>
                  <a:pt x="37474" y="43020"/>
                </a:lnTo>
                <a:lnTo>
                  <a:pt x="37675" y="43383"/>
                </a:lnTo>
                <a:lnTo>
                  <a:pt x="38038" y="44129"/>
                </a:lnTo>
                <a:lnTo>
                  <a:pt x="38381" y="44895"/>
                </a:lnTo>
                <a:lnTo>
                  <a:pt x="38684" y="45682"/>
                </a:lnTo>
                <a:lnTo>
                  <a:pt x="38966" y="46489"/>
                </a:lnTo>
                <a:lnTo>
                  <a:pt x="39228" y="47296"/>
                </a:lnTo>
                <a:lnTo>
                  <a:pt x="39450" y="48122"/>
                </a:lnTo>
                <a:lnTo>
                  <a:pt x="39672" y="48949"/>
                </a:lnTo>
                <a:lnTo>
                  <a:pt x="40075" y="50583"/>
                </a:lnTo>
                <a:lnTo>
                  <a:pt x="40277" y="51390"/>
                </a:lnTo>
                <a:lnTo>
                  <a:pt x="40499" y="52217"/>
                </a:lnTo>
                <a:lnTo>
                  <a:pt x="40761" y="53044"/>
                </a:lnTo>
                <a:lnTo>
                  <a:pt x="41023" y="53850"/>
                </a:lnTo>
                <a:lnTo>
                  <a:pt x="41326" y="54657"/>
                </a:lnTo>
                <a:lnTo>
                  <a:pt x="41649" y="55464"/>
                </a:lnTo>
                <a:lnTo>
                  <a:pt x="42012" y="56230"/>
                </a:lnTo>
                <a:lnTo>
                  <a:pt x="42415" y="56956"/>
                </a:lnTo>
                <a:lnTo>
                  <a:pt x="42637" y="57319"/>
                </a:lnTo>
                <a:lnTo>
                  <a:pt x="42859" y="57662"/>
                </a:lnTo>
                <a:lnTo>
                  <a:pt x="43081" y="58005"/>
                </a:lnTo>
                <a:lnTo>
                  <a:pt x="43343" y="58328"/>
                </a:lnTo>
                <a:lnTo>
                  <a:pt x="43585" y="58630"/>
                </a:lnTo>
                <a:lnTo>
                  <a:pt x="43847" y="58933"/>
                </a:lnTo>
                <a:lnTo>
                  <a:pt x="44129" y="59215"/>
                </a:lnTo>
                <a:lnTo>
                  <a:pt x="44412" y="59498"/>
                </a:lnTo>
                <a:lnTo>
                  <a:pt x="44714" y="59740"/>
                </a:lnTo>
                <a:lnTo>
                  <a:pt x="45017" y="59982"/>
                </a:lnTo>
                <a:lnTo>
                  <a:pt x="45360" y="60203"/>
                </a:lnTo>
                <a:lnTo>
                  <a:pt x="45682" y="60425"/>
                </a:lnTo>
                <a:lnTo>
                  <a:pt x="46045" y="60607"/>
                </a:lnTo>
                <a:lnTo>
                  <a:pt x="46408" y="60768"/>
                </a:lnTo>
                <a:lnTo>
                  <a:pt x="46771" y="60930"/>
                </a:lnTo>
                <a:lnTo>
                  <a:pt x="47175" y="61051"/>
                </a:lnTo>
                <a:lnTo>
                  <a:pt x="47598" y="61172"/>
                </a:lnTo>
                <a:lnTo>
                  <a:pt x="48042" y="61252"/>
                </a:lnTo>
                <a:lnTo>
                  <a:pt x="48486" y="61313"/>
                </a:lnTo>
                <a:lnTo>
                  <a:pt x="48929" y="61333"/>
                </a:lnTo>
                <a:lnTo>
                  <a:pt x="49393" y="61333"/>
                </a:lnTo>
                <a:lnTo>
                  <a:pt x="49837" y="61293"/>
                </a:lnTo>
                <a:lnTo>
                  <a:pt x="50281" y="61252"/>
                </a:lnTo>
                <a:lnTo>
                  <a:pt x="50725" y="61172"/>
                </a:lnTo>
                <a:lnTo>
                  <a:pt x="51168" y="61071"/>
                </a:lnTo>
                <a:lnTo>
                  <a:pt x="51612" y="60950"/>
                </a:lnTo>
                <a:lnTo>
                  <a:pt x="52056" y="60809"/>
                </a:lnTo>
                <a:lnTo>
                  <a:pt x="52479" y="60647"/>
                </a:lnTo>
                <a:lnTo>
                  <a:pt x="52903" y="60466"/>
                </a:lnTo>
                <a:lnTo>
                  <a:pt x="53306" y="60264"/>
                </a:lnTo>
                <a:lnTo>
                  <a:pt x="53709" y="60042"/>
                </a:lnTo>
                <a:lnTo>
                  <a:pt x="54093" y="59800"/>
                </a:lnTo>
                <a:lnTo>
                  <a:pt x="54718" y="59397"/>
                </a:lnTo>
                <a:lnTo>
                  <a:pt x="55303" y="58933"/>
                </a:lnTo>
                <a:lnTo>
                  <a:pt x="55847" y="58449"/>
                </a:lnTo>
                <a:lnTo>
                  <a:pt x="56372" y="57945"/>
                </a:lnTo>
                <a:lnTo>
                  <a:pt x="56876" y="57400"/>
                </a:lnTo>
                <a:lnTo>
                  <a:pt x="57360" y="56835"/>
                </a:lnTo>
                <a:lnTo>
                  <a:pt x="57804" y="56230"/>
                </a:lnTo>
                <a:lnTo>
                  <a:pt x="58207" y="55625"/>
                </a:lnTo>
                <a:lnTo>
                  <a:pt x="58590" y="54980"/>
                </a:lnTo>
                <a:lnTo>
                  <a:pt x="58953" y="54334"/>
                </a:lnTo>
                <a:lnTo>
                  <a:pt x="59296" y="53649"/>
                </a:lnTo>
                <a:lnTo>
                  <a:pt x="59599" y="52983"/>
                </a:lnTo>
                <a:lnTo>
                  <a:pt x="59881" y="52277"/>
                </a:lnTo>
                <a:lnTo>
                  <a:pt x="60143" y="51571"/>
                </a:lnTo>
                <a:lnTo>
                  <a:pt x="60365" y="50865"/>
                </a:lnTo>
                <a:lnTo>
                  <a:pt x="60567" y="50139"/>
                </a:lnTo>
                <a:lnTo>
                  <a:pt x="60728" y="49413"/>
                </a:lnTo>
                <a:lnTo>
                  <a:pt x="60890" y="48687"/>
                </a:lnTo>
                <a:lnTo>
                  <a:pt x="61031" y="47961"/>
                </a:lnTo>
                <a:lnTo>
                  <a:pt x="61132" y="47235"/>
                </a:lnTo>
                <a:lnTo>
                  <a:pt x="61232" y="46489"/>
                </a:lnTo>
                <a:lnTo>
                  <a:pt x="61313" y="45763"/>
                </a:lnTo>
                <a:lnTo>
                  <a:pt x="61374" y="45016"/>
                </a:lnTo>
                <a:lnTo>
                  <a:pt x="61434" y="44270"/>
                </a:lnTo>
                <a:lnTo>
                  <a:pt x="61495" y="42778"/>
                </a:lnTo>
                <a:lnTo>
                  <a:pt x="61535" y="41285"/>
                </a:lnTo>
                <a:lnTo>
                  <a:pt x="61535" y="39793"/>
                </a:lnTo>
                <a:lnTo>
                  <a:pt x="61515" y="38300"/>
                </a:lnTo>
                <a:lnTo>
                  <a:pt x="61495" y="36485"/>
                </a:lnTo>
                <a:lnTo>
                  <a:pt x="61434" y="34670"/>
                </a:lnTo>
                <a:lnTo>
                  <a:pt x="61353" y="32835"/>
                </a:lnTo>
                <a:lnTo>
                  <a:pt x="61232" y="30979"/>
                </a:lnTo>
                <a:lnTo>
                  <a:pt x="61172" y="30071"/>
                </a:lnTo>
                <a:lnTo>
                  <a:pt x="61071" y="29144"/>
                </a:lnTo>
                <a:lnTo>
                  <a:pt x="60970" y="28236"/>
                </a:lnTo>
                <a:lnTo>
                  <a:pt x="60849" y="27329"/>
                </a:lnTo>
                <a:lnTo>
                  <a:pt x="60728" y="26421"/>
                </a:lnTo>
                <a:lnTo>
                  <a:pt x="60567" y="25534"/>
                </a:lnTo>
                <a:lnTo>
                  <a:pt x="60405" y="24626"/>
                </a:lnTo>
                <a:lnTo>
                  <a:pt x="60224" y="23739"/>
                </a:lnTo>
                <a:lnTo>
                  <a:pt x="60022" y="22871"/>
                </a:lnTo>
                <a:lnTo>
                  <a:pt x="59800" y="22004"/>
                </a:lnTo>
                <a:lnTo>
                  <a:pt x="59558" y="21137"/>
                </a:lnTo>
                <a:lnTo>
                  <a:pt x="59296" y="20290"/>
                </a:lnTo>
                <a:lnTo>
                  <a:pt x="58994" y="19443"/>
                </a:lnTo>
                <a:lnTo>
                  <a:pt x="58691" y="18616"/>
                </a:lnTo>
                <a:lnTo>
                  <a:pt x="58348" y="17809"/>
                </a:lnTo>
                <a:lnTo>
                  <a:pt x="57985" y="17002"/>
                </a:lnTo>
                <a:lnTo>
                  <a:pt x="57582" y="16216"/>
                </a:lnTo>
                <a:lnTo>
                  <a:pt x="57158" y="15449"/>
                </a:lnTo>
                <a:lnTo>
                  <a:pt x="56715" y="14703"/>
                </a:lnTo>
                <a:lnTo>
                  <a:pt x="56231" y="13957"/>
                </a:lnTo>
                <a:lnTo>
                  <a:pt x="55726" y="13251"/>
                </a:lnTo>
                <a:lnTo>
                  <a:pt x="55182" y="12545"/>
                </a:lnTo>
                <a:lnTo>
                  <a:pt x="54617" y="11859"/>
                </a:lnTo>
                <a:lnTo>
                  <a:pt x="53992" y="11214"/>
                </a:lnTo>
                <a:lnTo>
                  <a:pt x="53609" y="10831"/>
                </a:lnTo>
                <a:lnTo>
                  <a:pt x="53225" y="10447"/>
                </a:lnTo>
                <a:lnTo>
                  <a:pt x="52822" y="10084"/>
                </a:lnTo>
                <a:lnTo>
                  <a:pt x="52419" y="9741"/>
                </a:lnTo>
                <a:lnTo>
                  <a:pt x="51995" y="9399"/>
                </a:lnTo>
                <a:lnTo>
                  <a:pt x="51572" y="9056"/>
                </a:lnTo>
                <a:lnTo>
                  <a:pt x="50704" y="8431"/>
                </a:lnTo>
                <a:lnTo>
                  <a:pt x="49817" y="7825"/>
                </a:lnTo>
                <a:lnTo>
                  <a:pt x="48889" y="7261"/>
                </a:lnTo>
                <a:lnTo>
                  <a:pt x="47941" y="6736"/>
                </a:lnTo>
                <a:lnTo>
                  <a:pt x="46973" y="6232"/>
                </a:lnTo>
                <a:lnTo>
                  <a:pt x="46005" y="5768"/>
                </a:lnTo>
                <a:lnTo>
                  <a:pt x="44997" y="5304"/>
                </a:lnTo>
                <a:lnTo>
                  <a:pt x="44008" y="4881"/>
                </a:lnTo>
                <a:lnTo>
                  <a:pt x="42980" y="4457"/>
                </a:lnTo>
                <a:lnTo>
                  <a:pt x="41971" y="4074"/>
                </a:lnTo>
                <a:lnTo>
                  <a:pt x="40943" y="3691"/>
                </a:lnTo>
                <a:lnTo>
                  <a:pt x="38885" y="2945"/>
                </a:lnTo>
                <a:lnTo>
                  <a:pt x="37111" y="2340"/>
                </a:lnTo>
                <a:lnTo>
                  <a:pt x="35336" y="1755"/>
                </a:lnTo>
                <a:lnTo>
                  <a:pt x="34448" y="1492"/>
                </a:lnTo>
                <a:lnTo>
                  <a:pt x="33541" y="1230"/>
                </a:lnTo>
                <a:lnTo>
                  <a:pt x="32633" y="988"/>
                </a:lnTo>
                <a:lnTo>
                  <a:pt x="31726" y="766"/>
                </a:lnTo>
                <a:lnTo>
                  <a:pt x="30818" y="565"/>
                </a:lnTo>
                <a:lnTo>
                  <a:pt x="29910" y="383"/>
                </a:lnTo>
                <a:lnTo>
                  <a:pt x="29003" y="242"/>
                </a:lnTo>
                <a:lnTo>
                  <a:pt x="28075" y="141"/>
                </a:lnTo>
                <a:lnTo>
                  <a:pt x="27167" y="61"/>
                </a:lnTo>
                <a:lnTo>
                  <a:pt x="2624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3" name="Google Shape;783;p18"/>
          <p:cNvGrpSpPr/>
          <p:nvPr/>
        </p:nvGrpSpPr>
        <p:grpSpPr>
          <a:xfrm rot="-5400000" flipH="1">
            <a:off x="474221" y="-484217"/>
            <a:ext cx="970042" cy="1918341"/>
            <a:chOff x="961675" y="1958725"/>
            <a:chExt cx="563225" cy="1113825"/>
          </a:xfrm>
        </p:grpSpPr>
        <p:sp>
          <p:nvSpPr>
            <p:cNvPr id="784" name="Google Shape;784;p18"/>
            <p:cNvSpPr/>
            <p:nvPr/>
          </p:nvSpPr>
          <p:spPr>
            <a:xfrm>
              <a:off x="961675" y="1958725"/>
              <a:ext cx="284400" cy="1113825"/>
            </a:xfrm>
            <a:custGeom>
              <a:avLst/>
              <a:gdLst/>
              <a:ahLst/>
              <a:cxnLst/>
              <a:rect l="l" t="t" r="r" b="b"/>
              <a:pathLst>
                <a:path w="11376" h="44553" extrusionOk="0">
                  <a:moveTo>
                    <a:pt x="0" y="0"/>
                  </a:moveTo>
                  <a:lnTo>
                    <a:pt x="0" y="44553"/>
                  </a:lnTo>
                  <a:lnTo>
                    <a:pt x="645" y="44392"/>
                  </a:lnTo>
                  <a:lnTo>
                    <a:pt x="1251" y="44210"/>
                  </a:lnTo>
                  <a:lnTo>
                    <a:pt x="1835" y="43988"/>
                  </a:lnTo>
                  <a:lnTo>
                    <a:pt x="2400" y="43766"/>
                  </a:lnTo>
                  <a:lnTo>
                    <a:pt x="2925" y="43504"/>
                  </a:lnTo>
                  <a:lnTo>
                    <a:pt x="3429" y="43202"/>
                  </a:lnTo>
                  <a:lnTo>
                    <a:pt x="3913" y="42899"/>
                  </a:lnTo>
                  <a:lnTo>
                    <a:pt x="4357" y="42556"/>
                  </a:lnTo>
                  <a:lnTo>
                    <a:pt x="4800" y="42213"/>
                  </a:lnTo>
                  <a:lnTo>
                    <a:pt x="5204" y="41830"/>
                  </a:lnTo>
                  <a:lnTo>
                    <a:pt x="5567" y="41427"/>
                  </a:lnTo>
                  <a:lnTo>
                    <a:pt x="5930" y="41023"/>
                  </a:lnTo>
                  <a:lnTo>
                    <a:pt x="6252" y="40580"/>
                  </a:lnTo>
                  <a:lnTo>
                    <a:pt x="6555" y="40136"/>
                  </a:lnTo>
                  <a:lnTo>
                    <a:pt x="6837" y="39692"/>
                  </a:lnTo>
                  <a:lnTo>
                    <a:pt x="7099" y="39208"/>
                  </a:lnTo>
                  <a:lnTo>
                    <a:pt x="7341" y="38724"/>
                  </a:lnTo>
                  <a:lnTo>
                    <a:pt x="7563" y="38220"/>
                  </a:lnTo>
                  <a:lnTo>
                    <a:pt x="7745" y="37716"/>
                  </a:lnTo>
                  <a:lnTo>
                    <a:pt x="7926" y="37212"/>
                  </a:lnTo>
                  <a:lnTo>
                    <a:pt x="8068" y="36687"/>
                  </a:lnTo>
                  <a:lnTo>
                    <a:pt x="8189" y="36163"/>
                  </a:lnTo>
                  <a:lnTo>
                    <a:pt x="8310" y="35618"/>
                  </a:lnTo>
                  <a:lnTo>
                    <a:pt x="8390" y="35094"/>
                  </a:lnTo>
                  <a:lnTo>
                    <a:pt x="8451" y="34549"/>
                  </a:lnTo>
                  <a:lnTo>
                    <a:pt x="8491" y="34005"/>
                  </a:lnTo>
                  <a:lnTo>
                    <a:pt x="8531" y="33460"/>
                  </a:lnTo>
                  <a:lnTo>
                    <a:pt x="8531" y="32916"/>
                  </a:lnTo>
                  <a:lnTo>
                    <a:pt x="8511" y="32391"/>
                  </a:lnTo>
                  <a:lnTo>
                    <a:pt x="8491" y="31847"/>
                  </a:lnTo>
                  <a:lnTo>
                    <a:pt x="8451" y="31322"/>
                  </a:lnTo>
                  <a:lnTo>
                    <a:pt x="8370" y="30798"/>
                  </a:lnTo>
                  <a:lnTo>
                    <a:pt x="8269" y="30193"/>
                  </a:lnTo>
                  <a:lnTo>
                    <a:pt x="8128" y="29628"/>
                  </a:lnTo>
                  <a:lnTo>
                    <a:pt x="7967" y="29063"/>
                  </a:lnTo>
                  <a:lnTo>
                    <a:pt x="7785" y="28519"/>
                  </a:lnTo>
                  <a:lnTo>
                    <a:pt x="7583" y="27994"/>
                  </a:lnTo>
                  <a:lnTo>
                    <a:pt x="7341" y="27470"/>
                  </a:lnTo>
                  <a:lnTo>
                    <a:pt x="7099" y="26946"/>
                  </a:lnTo>
                  <a:lnTo>
                    <a:pt x="6857" y="26421"/>
                  </a:lnTo>
                  <a:lnTo>
                    <a:pt x="6313" y="25393"/>
                  </a:lnTo>
                  <a:lnTo>
                    <a:pt x="5768" y="24324"/>
                  </a:lnTo>
                  <a:lnTo>
                    <a:pt x="5224" y="23235"/>
                  </a:lnTo>
                  <a:lnTo>
                    <a:pt x="4962" y="22650"/>
                  </a:lnTo>
                  <a:lnTo>
                    <a:pt x="4720" y="22065"/>
                  </a:lnTo>
                  <a:lnTo>
                    <a:pt x="4478" y="21460"/>
                  </a:lnTo>
                  <a:lnTo>
                    <a:pt x="4276" y="20835"/>
                  </a:lnTo>
                  <a:lnTo>
                    <a:pt x="4074" y="20169"/>
                  </a:lnTo>
                  <a:lnTo>
                    <a:pt x="3913" y="19483"/>
                  </a:lnTo>
                  <a:lnTo>
                    <a:pt x="3772" y="18777"/>
                  </a:lnTo>
                  <a:lnTo>
                    <a:pt x="3651" y="18031"/>
                  </a:lnTo>
                  <a:lnTo>
                    <a:pt x="3570" y="17245"/>
                  </a:lnTo>
                  <a:lnTo>
                    <a:pt x="3530" y="16418"/>
                  </a:lnTo>
                  <a:lnTo>
                    <a:pt x="3530" y="15550"/>
                  </a:lnTo>
                  <a:lnTo>
                    <a:pt x="3570" y="14643"/>
                  </a:lnTo>
                  <a:lnTo>
                    <a:pt x="3651" y="13695"/>
                  </a:lnTo>
                  <a:lnTo>
                    <a:pt x="3772" y="12686"/>
                  </a:lnTo>
                  <a:lnTo>
                    <a:pt x="3953" y="11638"/>
                  </a:lnTo>
                  <a:lnTo>
                    <a:pt x="4195" y="10528"/>
                  </a:lnTo>
                  <a:lnTo>
                    <a:pt x="4478" y="9379"/>
                  </a:lnTo>
                  <a:lnTo>
                    <a:pt x="4841" y="8149"/>
                  </a:lnTo>
                  <a:lnTo>
                    <a:pt x="5083" y="7463"/>
                  </a:lnTo>
                  <a:lnTo>
                    <a:pt x="5345" y="6777"/>
                  </a:lnTo>
                  <a:lnTo>
                    <a:pt x="5627" y="6132"/>
                  </a:lnTo>
                  <a:lnTo>
                    <a:pt x="5950" y="5506"/>
                  </a:lnTo>
                  <a:lnTo>
                    <a:pt x="6293" y="4922"/>
                  </a:lnTo>
                  <a:lnTo>
                    <a:pt x="6656" y="4357"/>
                  </a:lnTo>
                  <a:lnTo>
                    <a:pt x="7039" y="3812"/>
                  </a:lnTo>
                  <a:lnTo>
                    <a:pt x="7462" y="3308"/>
                  </a:lnTo>
                  <a:lnTo>
                    <a:pt x="7886" y="2804"/>
                  </a:lnTo>
                  <a:lnTo>
                    <a:pt x="8330" y="2340"/>
                  </a:lnTo>
                  <a:lnTo>
                    <a:pt x="8814" y="1896"/>
                  </a:lnTo>
                  <a:lnTo>
                    <a:pt x="9298" y="1473"/>
                  </a:lnTo>
                  <a:lnTo>
                    <a:pt x="9782" y="1069"/>
                  </a:lnTo>
                  <a:lnTo>
                    <a:pt x="10306" y="706"/>
                  </a:lnTo>
                  <a:lnTo>
                    <a:pt x="10831" y="343"/>
                  </a:lnTo>
                  <a:lnTo>
                    <a:pt x="113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8"/>
            <p:cNvSpPr/>
            <p:nvPr/>
          </p:nvSpPr>
          <p:spPr>
            <a:xfrm>
              <a:off x="1145700" y="1958725"/>
              <a:ext cx="379200" cy="552150"/>
            </a:xfrm>
            <a:custGeom>
              <a:avLst/>
              <a:gdLst/>
              <a:ahLst/>
              <a:cxnLst/>
              <a:rect l="l" t="t" r="r" b="b"/>
              <a:pathLst>
                <a:path w="15168" h="22086" extrusionOk="0">
                  <a:moveTo>
                    <a:pt x="7181" y="0"/>
                  </a:moveTo>
                  <a:lnTo>
                    <a:pt x="6475" y="908"/>
                  </a:lnTo>
                  <a:lnTo>
                    <a:pt x="5749" y="1876"/>
                  </a:lnTo>
                  <a:lnTo>
                    <a:pt x="5043" y="2884"/>
                  </a:lnTo>
                  <a:lnTo>
                    <a:pt x="4337" y="3933"/>
                  </a:lnTo>
                  <a:lnTo>
                    <a:pt x="3671" y="5022"/>
                  </a:lnTo>
                  <a:lnTo>
                    <a:pt x="3349" y="5587"/>
                  </a:lnTo>
                  <a:lnTo>
                    <a:pt x="3046" y="6172"/>
                  </a:lnTo>
                  <a:lnTo>
                    <a:pt x="2723" y="6757"/>
                  </a:lnTo>
                  <a:lnTo>
                    <a:pt x="2441" y="7342"/>
                  </a:lnTo>
                  <a:lnTo>
                    <a:pt x="2159" y="7947"/>
                  </a:lnTo>
                  <a:lnTo>
                    <a:pt x="1897" y="8572"/>
                  </a:lnTo>
                  <a:lnTo>
                    <a:pt x="1634" y="9197"/>
                  </a:lnTo>
                  <a:lnTo>
                    <a:pt x="1392" y="9823"/>
                  </a:lnTo>
                  <a:lnTo>
                    <a:pt x="1170" y="10448"/>
                  </a:lnTo>
                  <a:lnTo>
                    <a:pt x="969" y="11093"/>
                  </a:lnTo>
                  <a:lnTo>
                    <a:pt x="767" y="11759"/>
                  </a:lnTo>
                  <a:lnTo>
                    <a:pt x="606" y="12404"/>
                  </a:lnTo>
                  <a:lnTo>
                    <a:pt x="444" y="13070"/>
                  </a:lnTo>
                  <a:lnTo>
                    <a:pt x="323" y="13755"/>
                  </a:lnTo>
                  <a:lnTo>
                    <a:pt x="202" y="14421"/>
                  </a:lnTo>
                  <a:lnTo>
                    <a:pt x="122" y="15107"/>
                  </a:lnTo>
                  <a:lnTo>
                    <a:pt x="61" y="15813"/>
                  </a:lnTo>
                  <a:lnTo>
                    <a:pt x="21" y="16498"/>
                  </a:lnTo>
                  <a:lnTo>
                    <a:pt x="1" y="17204"/>
                  </a:lnTo>
                  <a:lnTo>
                    <a:pt x="21" y="17910"/>
                  </a:lnTo>
                  <a:lnTo>
                    <a:pt x="61" y="18616"/>
                  </a:lnTo>
                  <a:lnTo>
                    <a:pt x="122" y="19322"/>
                  </a:lnTo>
                  <a:lnTo>
                    <a:pt x="202" y="19745"/>
                  </a:lnTo>
                  <a:lnTo>
                    <a:pt x="303" y="20109"/>
                  </a:lnTo>
                  <a:lnTo>
                    <a:pt x="404" y="20451"/>
                  </a:lnTo>
                  <a:lnTo>
                    <a:pt x="505" y="20774"/>
                  </a:lnTo>
                  <a:lnTo>
                    <a:pt x="606" y="21036"/>
                  </a:lnTo>
                  <a:lnTo>
                    <a:pt x="727" y="21278"/>
                  </a:lnTo>
                  <a:lnTo>
                    <a:pt x="828" y="21480"/>
                  </a:lnTo>
                  <a:lnTo>
                    <a:pt x="949" y="21662"/>
                  </a:lnTo>
                  <a:lnTo>
                    <a:pt x="1070" y="21803"/>
                  </a:lnTo>
                  <a:lnTo>
                    <a:pt x="1211" y="21924"/>
                  </a:lnTo>
                  <a:lnTo>
                    <a:pt x="1332" y="22004"/>
                  </a:lnTo>
                  <a:lnTo>
                    <a:pt x="1453" y="22065"/>
                  </a:lnTo>
                  <a:lnTo>
                    <a:pt x="1574" y="22085"/>
                  </a:lnTo>
                  <a:lnTo>
                    <a:pt x="1715" y="22085"/>
                  </a:lnTo>
                  <a:lnTo>
                    <a:pt x="1836" y="22065"/>
                  </a:lnTo>
                  <a:lnTo>
                    <a:pt x="1957" y="22004"/>
                  </a:lnTo>
                  <a:lnTo>
                    <a:pt x="2078" y="21944"/>
                  </a:lnTo>
                  <a:lnTo>
                    <a:pt x="2199" y="21843"/>
                  </a:lnTo>
                  <a:lnTo>
                    <a:pt x="2320" y="21702"/>
                  </a:lnTo>
                  <a:lnTo>
                    <a:pt x="2421" y="21561"/>
                  </a:lnTo>
                  <a:lnTo>
                    <a:pt x="2542" y="21399"/>
                  </a:lnTo>
                  <a:lnTo>
                    <a:pt x="2623" y="21198"/>
                  </a:lnTo>
                  <a:lnTo>
                    <a:pt x="2723" y="20996"/>
                  </a:lnTo>
                  <a:lnTo>
                    <a:pt x="2804" y="20774"/>
                  </a:lnTo>
                  <a:lnTo>
                    <a:pt x="2885" y="20512"/>
                  </a:lnTo>
                  <a:lnTo>
                    <a:pt x="2965" y="20250"/>
                  </a:lnTo>
                  <a:lnTo>
                    <a:pt x="3026" y="19967"/>
                  </a:lnTo>
                  <a:lnTo>
                    <a:pt x="3066" y="19665"/>
                  </a:lnTo>
                  <a:lnTo>
                    <a:pt x="3107" y="19342"/>
                  </a:lnTo>
                  <a:lnTo>
                    <a:pt x="3147" y="19019"/>
                  </a:lnTo>
                  <a:lnTo>
                    <a:pt x="3167" y="18677"/>
                  </a:lnTo>
                  <a:lnTo>
                    <a:pt x="3167" y="18314"/>
                  </a:lnTo>
                  <a:lnTo>
                    <a:pt x="3167" y="17991"/>
                  </a:lnTo>
                  <a:lnTo>
                    <a:pt x="3207" y="17648"/>
                  </a:lnTo>
                  <a:lnTo>
                    <a:pt x="3248" y="17285"/>
                  </a:lnTo>
                  <a:lnTo>
                    <a:pt x="3308" y="16882"/>
                  </a:lnTo>
                  <a:lnTo>
                    <a:pt x="3409" y="16458"/>
                  </a:lnTo>
                  <a:lnTo>
                    <a:pt x="3510" y="15994"/>
                  </a:lnTo>
                  <a:lnTo>
                    <a:pt x="3651" y="15510"/>
                  </a:lnTo>
                  <a:lnTo>
                    <a:pt x="3792" y="15006"/>
                  </a:lnTo>
                  <a:lnTo>
                    <a:pt x="3974" y="14502"/>
                  </a:lnTo>
                  <a:lnTo>
                    <a:pt x="4176" y="13957"/>
                  </a:lnTo>
                  <a:lnTo>
                    <a:pt x="4397" y="13392"/>
                  </a:lnTo>
                  <a:lnTo>
                    <a:pt x="4639" y="12807"/>
                  </a:lnTo>
                  <a:lnTo>
                    <a:pt x="4902" y="12223"/>
                  </a:lnTo>
                  <a:lnTo>
                    <a:pt x="5204" y="11618"/>
                  </a:lnTo>
                  <a:lnTo>
                    <a:pt x="5507" y="10992"/>
                  </a:lnTo>
                  <a:lnTo>
                    <a:pt x="5850" y="10367"/>
                  </a:lnTo>
                  <a:lnTo>
                    <a:pt x="6233" y="9722"/>
                  </a:lnTo>
                  <a:lnTo>
                    <a:pt x="6616" y="9076"/>
                  </a:lnTo>
                  <a:lnTo>
                    <a:pt x="7040" y="8431"/>
                  </a:lnTo>
                  <a:lnTo>
                    <a:pt x="7503" y="7765"/>
                  </a:lnTo>
                  <a:lnTo>
                    <a:pt x="7967" y="7120"/>
                  </a:lnTo>
                  <a:lnTo>
                    <a:pt x="8471" y="6454"/>
                  </a:lnTo>
                  <a:lnTo>
                    <a:pt x="9016" y="5789"/>
                  </a:lnTo>
                  <a:lnTo>
                    <a:pt x="9581" y="5123"/>
                  </a:lnTo>
                  <a:lnTo>
                    <a:pt x="10166" y="4458"/>
                  </a:lnTo>
                  <a:lnTo>
                    <a:pt x="10791" y="3792"/>
                  </a:lnTo>
                  <a:lnTo>
                    <a:pt x="11436" y="3147"/>
                  </a:lnTo>
                  <a:lnTo>
                    <a:pt x="12122" y="2501"/>
                  </a:lnTo>
                  <a:lnTo>
                    <a:pt x="12848" y="1856"/>
                  </a:lnTo>
                  <a:lnTo>
                    <a:pt x="13574" y="1231"/>
                  </a:lnTo>
                  <a:lnTo>
                    <a:pt x="14361" y="605"/>
                  </a:lnTo>
                  <a:lnTo>
                    <a:pt x="1516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8" name="Google Shape;788;p18"/>
          <p:cNvGrpSpPr/>
          <p:nvPr/>
        </p:nvGrpSpPr>
        <p:grpSpPr>
          <a:xfrm rot="10800000" flipH="1">
            <a:off x="7400919" y="4112416"/>
            <a:ext cx="1838299" cy="1089040"/>
            <a:chOff x="238125" y="3383650"/>
            <a:chExt cx="1287775" cy="762900"/>
          </a:xfrm>
        </p:grpSpPr>
        <p:sp>
          <p:nvSpPr>
            <p:cNvPr id="789" name="Google Shape;789;p18"/>
            <p:cNvSpPr/>
            <p:nvPr/>
          </p:nvSpPr>
          <p:spPr>
            <a:xfrm>
              <a:off x="598125" y="3383650"/>
              <a:ext cx="927775" cy="557175"/>
            </a:xfrm>
            <a:custGeom>
              <a:avLst/>
              <a:gdLst/>
              <a:ahLst/>
              <a:cxnLst/>
              <a:rect l="l" t="t" r="r" b="b"/>
              <a:pathLst>
                <a:path w="37111" h="22287" extrusionOk="0">
                  <a:moveTo>
                    <a:pt x="37050" y="0"/>
                  </a:moveTo>
                  <a:lnTo>
                    <a:pt x="0" y="101"/>
                  </a:lnTo>
                  <a:lnTo>
                    <a:pt x="1090" y="161"/>
                  </a:lnTo>
                  <a:lnTo>
                    <a:pt x="2118" y="242"/>
                  </a:lnTo>
                  <a:lnTo>
                    <a:pt x="3127" y="343"/>
                  </a:lnTo>
                  <a:lnTo>
                    <a:pt x="4095" y="464"/>
                  </a:lnTo>
                  <a:lnTo>
                    <a:pt x="5002" y="585"/>
                  </a:lnTo>
                  <a:lnTo>
                    <a:pt x="5890" y="726"/>
                  </a:lnTo>
                  <a:lnTo>
                    <a:pt x="6737" y="867"/>
                  </a:lnTo>
                  <a:lnTo>
                    <a:pt x="7523" y="1029"/>
                  </a:lnTo>
                  <a:lnTo>
                    <a:pt x="8310" y="1210"/>
                  </a:lnTo>
                  <a:lnTo>
                    <a:pt x="9036" y="1412"/>
                  </a:lnTo>
                  <a:lnTo>
                    <a:pt x="9742" y="1613"/>
                  </a:lnTo>
                  <a:lnTo>
                    <a:pt x="10407" y="1835"/>
                  </a:lnTo>
                  <a:lnTo>
                    <a:pt x="11033" y="2077"/>
                  </a:lnTo>
                  <a:lnTo>
                    <a:pt x="11658" y="2340"/>
                  </a:lnTo>
                  <a:lnTo>
                    <a:pt x="12223" y="2602"/>
                  </a:lnTo>
                  <a:lnTo>
                    <a:pt x="12767" y="2884"/>
                  </a:lnTo>
                  <a:lnTo>
                    <a:pt x="13292" y="3187"/>
                  </a:lnTo>
                  <a:lnTo>
                    <a:pt x="13796" y="3509"/>
                  </a:lnTo>
                  <a:lnTo>
                    <a:pt x="14260" y="3852"/>
                  </a:lnTo>
                  <a:lnTo>
                    <a:pt x="14724" y="4195"/>
                  </a:lnTo>
                  <a:lnTo>
                    <a:pt x="15147" y="4558"/>
                  </a:lnTo>
                  <a:lnTo>
                    <a:pt x="15551" y="4941"/>
                  </a:lnTo>
                  <a:lnTo>
                    <a:pt x="15934" y="5345"/>
                  </a:lnTo>
                  <a:lnTo>
                    <a:pt x="16297" y="5768"/>
                  </a:lnTo>
                  <a:lnTo>
                    <a:pt x="16660" y="6192"/>
                  </a:lnTo>
                  <a:lnTo>
                    <a:pt x="16982" y="6656"/>
                  </a:lnTo>
                  <a:lnTo>
                    <a:pt x="17305" y="7120"/>
                  </a:lnTo>
                  <a:lnTo>
                    <a:pt x="17608" y="7624"/>
                  </a:lnTo>
                  <a:lnTo>
                    <a:pt x="17910" y="8128"/>
                  </a:lnTo>
                  <a:lnTo>
                    <a:pt x="18172" y="8652"/>
                  </a:lnTo>
                  <a:lnTo>
                    <a:pt x="18455" y="9197"/>
                  </a:lnTo>
                  <a:lnTo>
                    <a:pt x="18717" y="9762"/>
                  </a:lnTo>
                  <a:lnTo>
                    <a:pt x="19241" y="11032"/>
                  </a:lnTo>
                  <a:lnTo>
                    <a:pt x="19786" y="12343"/>
                  </a:lnTo>
                  <a:lnTo>
                    <a:pt x="20351" y="13695"/>
                  </a:lnTo>
                  <a:lnTo>
                    <a:pt x="20653" y="14360"/>
                  </a:lnTo>
                  <a:lnTo>
                    <a:pt x="20956" y="15026"/>
                  </a:lnTo>
                  <a:lnTo>
                    <a:pt x="21258" y="15671"/>
                  </a:lnTo>
                  <a:lnTo>
                    <a:pt x="21601" y="16316"/>
                  </a:lnTo>
                  <a:lnTo>
                    <a:pt x="21944" y="16962"/>
                  </a:lnTo>
                  <a:lnTo>
                    <a:pt x="22327" y="17567"/>
                  </a:lnTo>
                  <a:lnTo>
                    <a:pt x="22710" y="18152"/>
                  </a:lnTo>
                  <a:lnTo>
                    <a:pt x="23134" y="18717"/>
                  </a:lnTo>
                  <a:lnTo>
                    <a:pt x="23578" y="19261"/>
                  </a:lnTo>
                  <a:lnTo>
                    <a:pt x="24042" y="19765"/>
                  </a:lnTo>
                  <a:lnTo>
                    <a:pt x="24284" y="20007"/>
                  </a:lnTo>
                  <a:lnTo>
                    <a:pt x="24546" y="20229"/>
                  </a:lnTo>
                  <a:lnTo>
                    <a:pt x="24808" y="20451"/>
                  </a:lnTo>
                  <a:lnTo>
                    <a:pt x="25070" y="20653"/>
                  </a:lnTo>
                  <a:lnTo>
                    <a:pt x="25352" y="20854"/>
                  </a:lnTo>
                  <a:lnTo>
                    <a:pt x="25635" y="21036"/>
                  </a:lnTo>
                  <a:lnTo>
                    <a:pt x="25937" y="21217"/>
                  </a:lnTo>
                  <a:lnTo>
                    <a:pt x="26240" y="21379"/>
                  </a:lnTo>
                  <a:lnTo>
                    <a:pt x="26563" y="21540"/>
                  </a:lnTo>
                  <a:lnTo>
                    <a:pt x="26885" y="21681"/>
                  </a:lnTo>
                  <a:lnTo>
                    <a:pt x="27228" y="21802"/>
                  </a:lnTo>
                  <a:lnTo>
                    <a:pt x="27571" y="21923"/>
                  </a:lnTo>
                  <a:lnTo>
                    <a:pt x="27934" y="22024"/>
                  </a:lnTo>
                  <a:lnTo>
                    <a:pt x="28297" y="22105"/>
                  </a:lnTo>
                  <a:lnTo>
                    <a:pt x="28680" y="22165"/>
                  </a:lnTo>
                  <a:lnTo>
                    <a:pt x="29064" y="22226"/>
                  </a:lnTo>
                  <a:lnTo>
                    <a:pt x="29467" y="22266"/>
                  </a:lnTo>
                  <a:lnTo>
                    <a:pt x="29890" y="22286"/>
                  </a:lnTo>
                  <a:lnTo>
                    <a:pt x="30758" y="22286"/>
                  </a:lnTo>
                  <a:lnTo>
                    <a:pt x="31201" y="22266"/>
                  </a:lnTo>
                  <a:lnTo>
                    <a:pt x="31665" y="22206"/>
                  </a:lnTo>
                  <a:lnTo>
                    <a:pt x="32149" y="22145"/>
                  </a:lnTo>
                  <a:lnTo>
                    <a:pt x="32654" y="22065"/>
                  </a:lnTo>
                  <a:lnTo>
                    <a:pt x="33158" y="21964"/>
                  </a:lnTo>
                  <a:lnTo>
                    <a:pt x="33682" y="21843"/>
                  </a:lnTo>
                  <a:lnTo>
                    <a:pt x="34207" y="21701"/>
                  </a:lnTo>
                  <a:lnTo>
                    <a:pt x="34751" y="21540"/>
                  </a:lnTo>
                  <a:lnTo>
                    <a:pt x="35316" y="21359"/>
                  </a:lnTo>
                  <a:lnTo>
                    <a:pt x="35901" y="21157"/>
                  </a:lnTo>
                  <a:lnTo>
                    <a:pt x="36506" y="20935"/>
                  </a:lnTo>
                  <a:lnTo>
                    <a:pt x="37111" y="20673"/>
                  </a:lnTo>
                  <a:lnTo>
                    <a:pt x="3705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8"/>
            <p:cNvSpPr/>
            <p:nvPr/>
          </p:nvSpPr>
          <p:spPr>
            <a:xfrm>
              <a:off x="238125" y="3425500"/>
              <a:ext cx="780025" cy="218350"/>
            </a:xfrm>
            <a:custGeom>
              <a:avLst/>
              <a:gdLst/>
              <a:ahLst/>
              <a:cxnLst/>
              <a:rect l="l" t="t" r="r" b="b"/>
              <a:pathLst>
                <a:path w="31201" h="8734" extrusionOk="0">
                  <a:moveTo>
                    <a:pt x="13453" y="0"/>
                  </a:moveTo>
                  <a:lnTo>
                    <a:pt x="12787" y="20"/>
                  </a:lnTo>
                  <a:lnTo>
                    <a:pt x="12121" y="40"/>
                  </a:lnTo>
                  <a:lnTo>
                    <a:pt x="11456" y="81"/>
                  </a:lnTo>
                  <a:lnTo>
                    <a:pt x="10790" y="141"/>
                  </a:lnTo>
                  <a:lnTo>
                    <a:pt x="10125" y="202"/>
                  </a:lnTo>
                  <a:lnTo>
                    <a:pt x="9459" y="303"/>
                  </a:lnTo>
                  <a:lnTo>
                    <a:pt x="8794" y="383"/>
                  </a:lnTo>
                  <a:lnTo>
                    <a:pt x="8128" y="504"/>
                  </a:lnTo>
                  <a:lnTo>
                    <a:pt x="7462" y="625"/>
                  </a:lnTo>
                  <a:lnTo>
                    <a:pt x="6111" y="908"/>
                  </a:lnTo>
                  <a:lnTo>
                    <a:pt x="4760" y="1230"/>
                  </a:lnTo>
                  <a:lnTo>
                    <a:pt x="3388" y="1613"/>
                  </a:lnTo>
                  <a:lnTo>
                    <a:pt x="2924" y="1755"/>
                  </a:lnTo>
                  <a:lnTo>
                    <a:pt x="2481" y="1936"/>
                  </a:lnTo>
                  <a:lnTo>
                    <a:pt x="2077" y="2138"/>
                  </a:lnTo>
                  <a:lnTo>
                    <a:pt x="1714" y="2340"/>
                  </a:lnTo>
                  <a:lnTo>
                    <a:pt x="1392" y="2561"/>
                  </a:lnTo>
                  <a:lnTo>
                    <a:pt x="1109" y="2803"/>
                  </a:lnTo>
                  <a:lnTo>
                    <a:pt x="847" y="3045"/>
                  </a:lnTo>
                  <a:lnTo>
                    <a:pt x="625" y="3308"/>
                  </a:lnTo>
                  <a:lnTo>
                    <a:pt x="444" y="3570"/>
                  </a:lnTo>
                  <a:lnTo>
                    <a:pt x="282" y="3832"/>
                  </a:lnTo>
                  <a:lnTo>
                    <a:pt x="161" y="4114"/>
                  </a:lnTo>
                  <a:lnTo>
                    <a:pt x="81" y="4377"/>
                  </a:lnTo>
                  <a:lnTo>
                    <a:pt x="20" y="4659"/>
                  </a:lnTo>
                  <a:lnTo>
                    <a:pt x="0" y="4921"/>
                  </a:lnTo>
                  <a:lnTo>
                    <a:pt x="20" y="5183"/>
                  </a:lnTo>
                  <a:lnTo>
                    <a:pt x="40" y="5425"/>
                  </a:lnTo>
                  <a:lnTo>
                    <a:pt x="121" y="5667"/>
                  </a:lnTo>
                  <a:lnTo>
                    <a:pt x="222" y="5909"/>
                  </a:lnTo>
                  <a:lnTo>
                    <a:pt x="343" y="6111"/>
                  </a:lnTo>
                  <a:lnTo>
                    <a:pt x="484" y="6313"/>
                  </a:lnTo>
                  <a:lnTo>
                    <a:pt x="666" y="6494"/>
                  </a:lnTo>
                  <a:lnTo>
                    <a:pt x="887" y="6656"/>
                  </a:lnTo>
                  <a:lnTo>
                    <a:pt x="1109" y="6797"/>
                  </a:lnTo>
                  <a:lnTo>
                    <a:pt x="1371" y="6918"/>
                  </a:lnTo>
                  <a:lnTo>
                    <a:pt x="1654" y="6999"/>
                  </a:lnTo>
                  <a:lnTo>
                    <a:pt x="1977" y="7059"/>
                  </a:lnTo>
                  <a:lnTo>
                    <a:pt x="2299" y="7099"/>
                  </a:lnTo>
                  <a:lnTo>
                    <a:pt x="2662" y="7079"/>
                  </a:lnTo>
                  <a:lnTo>
                    <a:pt x="3045" y="7059"/>
                  </a:lnTo>
                  <a:lnTo>
                    <a:pt x="3449" y="6978"/>
                  </a:lnTo>
                  <a:lnTo>
                    <a:pt x="3872" y="6857"/>
                  </a:lnTo>
                  <a:lnTo>
                    <a:pt x="4316" y="6716"/>
                  </a:lnTo>
                  <a:lnTo>
                    <a:pt x="5224" y="6373"/>
                  </a:lnTo>
                  <a:lnTo>
                    <a:pt x="6131" y="6051"/>
                  </a:lnTo>
                  <a:lnTo>
                    <a:pt x="7019" y="5748"/>
                  </a:lnTo>
                  <a:lnTo>
                    <a:pt x="7886" y="5466"/>
                  </a:lnTo>
                  <a:lnTo>
                    <a:pt x="8773" y="5224"/>
                  </a:lnTo>
                  <a:lnTo>
                    <a:pt x="9641" y="5002"/>
                  </a:lnTo>
                  <a:lnTo>
                    <a:pt x="10508" y="4800"/>
                  </a:lnTo>
                  <a:lnTo>
                    <a:pt x="11395" y="4619"/>
                  </a:lnTo>
                  <a:lnTo>
                    <a:pt x="12283" y="4477"/>
                  </a:lnTo>
                  <a:lnTo>
                    <a:pt x="13170" y="4356"/>
                  </a:lnTo>
                  <a:lnTo>
                    <a:pt x="14078" y="4256"/>
                  </a:lnTo>
                  <a:lnTo>
                    <a:pt x="15006" y="4195"/>
                  </a:lnTo>
                  <a:lnTo>
                    <a:pt x="15933" y="4175"/>
                  </a:lnTo>
                  <a:lnTo>
                    <a:pt x="16901" y="4175"/>
                  </a:lnTo>
                  <a:lnTo>
                    <a:pt x="17890" y="4215"/>
                  </a:lnTo>
                  <a:lnTo>
                    <a:pt x="18898" y="4296"/>
                  </a:lnTo>
                  <a:lnTo>
                    <a:pt x="19422" y="4356"/>
                  </a:lnTo>
                  <a:lnTo>
                    <a:pt x="19906" y="4437"/>
                  </a:lnTo>
                  <a:lnTo>
                    <a:pt x="20391" y="4538"/>
                  </a:lnTo>
                  <a:lnTo>
                    <a:pt x="20875" y="4659"/>
                  </a:lnTo>
                  <a:lnTo>
                    <a:pt x="21338" y="4800"/>
                  </a:lnTo>
                  <a:lnTo>
                    <a:pt x="21802" y="4961"/>
                  </a:lnTo>
                  <a:lnTo>
                    <a:pt x="22246" y="5123"/>
                  </a:lnTo>
                  <a:lnTo>
                    <a:pt x="22670" y="5304"/>
                  </a:lnTo>
                  <a:lnTo>
                    <a:pt x="23093" y="5506"/>
                  </a:lnTo>
                  <a:lnTo>
                    <a:pt x="23517" y="5708"/>
                  </a:lnTo>
                  <a:lnTo>
                    <a:pt x="24323" y="6131"/>
                  </a:lnTo>
                  <a:lnTo>
                    <a:pt x="25090" y="6555"/>
                  </a:lnTo>
                  <a:lnTo>
                    <a:pt x="25816" y="6999"/>
                  </a:lnTo>
                  <a:lnTo>
                    <a:pt x="26502" y="7422"/>
                  </a:lnTo>
                  <a:lnTo>
                    <a:pt x="27147" y="7805"/>
                  </a:lnTo>
                  <a:lnTo>
                    <a:pt x="27772" y="8128"/>
                  </a:lnTo>
                  <a:lnTo>
                    <a:pt x="28075" y="8289"/>
                  </a:lnTo>
                  <a:lnTo>
                    <a:pt x="28357" y="8410"/>
                  </a:lnTo>
                  <a:lnTo>
                    <a:pt x="28640" y="8511"/>
                  </a:lnTo>
                  <a:lnTo>
                    <a:pt x="28902" y="8612"/>
                  </a:lnTo>
                  <a:lnTo>
                    <a:pt x="29164" y="8673"/>
                  </a:lnTo>
                  <a:lnTo>
                    <a:pt x="29426" y="8713"/>
                  </a:lnTo>
                  <a:lnTo>
                    <a:pt x="29668" y="8733"/>
                  </a:lnTo>
                  <a:lnTo>
                    <a:pt x="29910" y="8713"/>
                  </a:lnTo>
                  <a:lnTo>
                    <a:pt x="30152" y="8673"/>
                  </a:lnTo>
                  <a:lnTo>
                    <a:pt x="30374" y="8592"/>
                  </a:lnTo>
                  <a:lnTo>
                    <a:pt x="30576" y="8511"/>
                  </a:lnTo>
                  <a:lnTo>
                    <a:pt x="30757" y="8390"/>
                  </a:lnTo>
                  <a:lnTo>
                    <a:pt x="30898" y="8269"/>
                  </a:lnTo>
                  <a:lnTo>
                    <a:pt x="31019" y="8128"/>
                  </a:lnTo>
                  <a:lnTo>
                    <a:pt x="31100" y="7987"/>
                  </a:lnTo>
                  <a:lnTo>
                    <a:pt x="31161" y="7825"/>
                  </a:lnTo>
                  <a:lnTo>
                    <a:pt x="31201" y="7664"/>
                  </a:lnTo>
                  <a:lnTo>
                    <a:pt x="31201" y="7483"/>
                  </a:lnTo>
                  <a:lnTo>
                    <a:pt x="31201" y="7301"/>
                  </a:lnTo>
                  <a:lnTo>
                    <a:pt x="31140" y="7120"/>
                  </a:lnTo>
                  <a:lnTo>
                    <a:pt x="31080" y="6918"/>
                  </a:lnTo>
                  <a:lnTo>
                    <a:pt x="30999" y="6716"/>
                  </a:lnTo>
                  <a:lnTo>
                    <a:pt x="30878" y="6514"/>
                  </a:lnTo>
                  <a:lnTo>
                    <a:pt x="30737" y="6293"/>
                  </a:lnTo>
                  <a:lnTo>
                    <a:pt x="30576" y="6071"/>
                  </a:lnTo>
                  <a:lnTo>
                    <a:pt x="30394" y="5849"/>
                  </a:lnTo>
                  <a:lnTo>
                    <a:pt x="30213" y="5627"/>
                  </a:lnTo>
                  <a:lnTo>
                    <a:pt x="29991" y="5405"/>
                  </a:lnTo>
                  <a:lnTo>
                    <a:pt x="29487" y="4961"/>
                  </a:lnTo>
                  <a:lnTo>
                    <a:pt x="28922" y="4498"/>
                  </a:lnTo>
                  <a:lnTo>
                    <a:pt x="28297" y="4054"/>
                  </a:lnTo>
                  <a:lnTo>
                    <a:pt x="27611" y="3610"/>
                  </a:lnTo>
                  <a:lnTo>
                    <a:pt x="26865" y="3207"/>
                  </a:lnTo>
                  <a:lnTo>
                    <a:pt x="26078" y="2803"/>
                  </a:lnTo>
                  <a:lnTo>
                    <a:pt x="25251" y="2420"/>
                  </a:lnTo>
                  <a:lnTo>
                    <a:pt x="24505" y="2138"/>
                  </a:lnTo>
                  <a:lnTo>
                    <a:pt x="23779" y="1856"/>
                  </a:lnTo>
                  <a:lnTo>
                    <a:pt x="23053" y="1593"/>
                  </a:lnTo>
                  <a:lnTo>
                    <a:pt x="22347" y="1371"/>
                  </a:lnTo>
                  <a:lnTo>
                    <a:pt x="21641" y="1150"/>
                  </a:lnTo>
                  <a:lnTo>
                    <a:pt x="20935" y="948"/>
                  </a:lnTo>
                  <a:lnTo>
                    <a:pt x="20229" y="787"/>
                  </a:lnTo>
                  <a:lnTo>
                    <a:pt x="19543" y="625"/>
                  </a:lnTo>
                  <a:lnTo>
                    <a:pt x="18858" y="484"/>
                  </a:lnTo>
                  <a:lnTo>
                    <a:pt x="18172" y="363"/>
                  </a:lnTo>
                  <a:lnTo>
                    <a:pt x="17486" y="262"/>
                  </a:lnTo>
                  <a:lnTo>
                    <a:pt x="16801" y="182"/>
                  </a:lnTo>
                  <a:lnTo>
                    <a:pt x="16135" y="101"/>
                  </a:lnTo>
                  <a:lnTo>
                    <a:pt x="15469" y="61"/>
                  </a:lnTo>
                  <a:lnTo>
                    <a:pt x="14784" y="20"/>
                  </a:lnTo>
                  <a:lnTo>
                    <a:pt x="141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8"/>
            <p:cNvSpPr/>
            <p:nvPr/>
          </p:nvSpPr>
          <p:spPr>
            <a:xfrm>
              <a:off x="1086700" y="3869200"/>
              <a:ext cx="392825" cy="277350"/>
            </a:xfrm>
            <a:custGeom>
              <a:avLst/>
              <a:gdLst/>
              <a:ahLst/>
              <a:cxnLst/>
              <a:rect l="l" t="t" r="r" b="b"/>
              <a:pathLst>
                <a:path w="15713" h="11094" extrusionOk="0">
                  <a:moveTo>
                    <a:pt x="929" y="0"/>
                  </a:moveTo>
                  <a:lnTo>
                    <a:pt x="727" y="21"/>
                  </a:lnTo>
                  <a:lnTo>
                    <a:pt x="545" y="61"/>
                  </a:lnTo>
                  <a:lnTo>
                    <a:pt x="384" y="142"/>
                  </a:lnTo>
                  <a:lnTo>
                    <a:pt x="263" y="242"/>
                  </a:lnTo>
                  <a:lnTo>
                    <a:pt x="162" y="384"/>
                  </a:lnTo>
                  <a:lnTo>
                    <a:pt x="82" y="525"/>
                  </a:lnTo>
                  <a:lnTo>
                    <a:pt x="41" y="706"/>
                  </a:lnTo>
                  <a:lnTo>
                    <a:pt x="1" y="908"/>
                  </a:lnTo>
                  <a:lnTo>
                    <a:pt x="1" y="1130"/>
                  </a:lnTo>
                  <a:lnTo>
                    <a:pt x="21" y="1352"/>
                  </a:lnTo>
                  <a:lnTo>
                    <a:pt x="61" y="1614"/>
                  </a:lnTo>
                  <a:lnTo>
                    <a:pt x="122" y="1876"/>
                  </a:lnTo>
                  <a:lnTo>
                    <a:pt x="203" y="2158"/>
                  </a:lnTo>
                  <a:lnTo>
                    <a:pt x="303" y="2461"/>
                  </a:lnTo>
                  <a:lnTo>
                    <a:pt x="445" y="2764"/>
                  </a:lnTo>
                  <a:lnTo>
                    <a:pt x="586" y="3086"/>
                  </a:lnTo>
                  <a:lnTo>
                    <a:pt x="747" y="3429"/>
                  </a:lnTo>
                  <a:lnTo>
                    <a:pt x="929" y="3752"/>
                  </a:lnTo>
                  <a:lnTo>
                    <a:pt x="1130" y="4115"/>
                  </a:lnTo>
                  <a:lnTo>
                    <a:pt x="1352" y="4458"/>
                  </a:lnTo>
                  <a:lnTo>
                    <a:pt x="1574" y="4821"/>
                  </a:lnTo>
                  <a:lnTo>
                    <a:pt x="2098" y="5527"/>
                  </a:lnTo>
                  <a:lnTo>
                    <a:pt x="2381" y="5890"/>
                  </a:lnTo>
                  <a:lnTo>
                    <a:pt x="2683" y="6253"/>
                  </a:lnTo>
                  <a:lnTo>
                    <a:pt x="3006" y="6616"/>
                  </a:lnTo>
                  <a:lnTo>
                    <a:pt x="3329" y="6979"/>
                  </a:lnTo>
                  <a:lnTo>
                    <a:pt x="3672" y="7322"/>
                  </a:lnTo>
                  <a:lnTo>
                    <a:pt x="4014" y="7665"/>
                  </a:lnTo>
                  <a:lnTo>
                    <a:pt x="4398" y="8007"/>
                  </a:lnTo>
                  <a:lnTo>
                    <a:pt x="4761" y="8350"/>
                  </a:lnTo>
                  <a:lnTo>
                    <a:pt x="5144" y="8653"/>
                  </a:lnTo>
                  <a:lnTo>
                    <a:pt x="5527" y="8955"/>
                  </a:lnTo>
                  <a:lnTo>
                    <a:pt x="5890" y="9217"/>
                  </a:lnTo>
                  <a:lnTo>
                    <a:pt x="6233" y="9460"/>
                  </a:lnTo>
                  <a:lnTo>
                    <a:pt x="6596" y="9681"/>
                  </a:lnTo>
                  <a:lnTo>
                    <a:pt x="6919" y="9883"/>
                  </a:lnTo>
                  <a:lnTo>
                    <a:pt x="7262" y="10065"/>
                  </a:lnTo>
                  <a:lnTo>
                    <a:pt x="7584" y="10246"/>
                  </a:lnTo>
                  <a:lnTo>
                    <a:pt x="7907" y="10387"/>
                  </a:lnTo>
                  <a:lnTo>
                    <a:pt x="8210" y="10528"/>
                  </a:lnTo>
                  <a:lnTo>
                    <a:pt x="8512" y="10629"/>
                  </a:lnTo>
                  <a:lnTo>
                    <a:pt x="8815" y="10730"/>
                  </a:lnTo>
                  <a:lnTo>
                    <a:pt x="9400" y="10891"/>
                  </a:lnTo>
                  <a:lnTo>
                    <a:pt x="9964" y="10992"/>
                  </a:lnTo>
                  <a:lnTo>
                    <a:pt x="10509" y="11053"/>
                  </a:lnTo>
                  <a:lnTo>
                    <a:pt x="11033" y="11093"/>
                  </a:lnTo>
                  <a:lnTo>
                    <a:pt x="11558" y="11073"/>
                  </a:lnTo>
                  <a:lnTo>
                    <a:pt x="12062" y="11053"/>
                  </a:lnTo>
                  <a:lnTo>
                    <a:pt x="12586" y="10992"/>
                  </a:lnTo>
                  <a:lnTo>
                    <a:pt x="13090" y="10932"/>
                  </a:lnTo>
                  <a:lnTo>
                    <a:pt x="14099" y="10811"/>
                  </a:lnTo>
                  <a:lnTo>
                    <a:pt x="14341" y="10770"/>
                  </a:lnTo>
                  <a:lnTo>
                    <a:pt x="14563" y="10730"/>
                  </a:lnTo>
                  <a:lnTo>
                    <a:pt x="14764" y="10649"/>
                  </a:lnTo>
                  <a:lnTo>
                    <a:pt x="14946" y="10589"/>
                  </a:lnTo>
                  <a:lnTo>
                    <a:pt x="15107" y="10508"/>
                  </a:lnTo>
                  <a:lnTo>
                    <a:pt x="15248" y="10407"/>
                  </a:lnTo>
                  <a:lnTo>
                    <a:pt x="15369" y="10307"/>
                  </a:lnTo>
                  <a:lnTo>
                    <a:pt x="15470" y="10206"/>
                  </a:lnTo>
                  <a:lnTo>
                    <a:pt x="15551" y="10085"/>
                  </a:lnTo>
                  <a:lnTo>
                    <a:pt x="15611" y="9964"/>
                  </a:lnTo>
                  <a:lnTo>
                    <a:pt x="15672" y="9843"/>
                  </a:lnTo>
                  <a:lnTo>
                    <a:pt x="15692" y="9722"/>
                  </a:lnTo>
                  <a:lnTo>
                    <a:pt x="15712" y="9601"/>
                  </a:lnTo>
                  <a:lnTo>
                    <a:pt x="15692" y="9480"/>
                  </a:lnTo>
                  <a:lnTo>
                    <a:pt x="15672" y="9339"/>
                  </a:lnTo>
                  <a:lnTo>
                    <a:pt x="15632" y="9217"/>
                  </a:lnTo>
                  <a:lnTo>
                    <a:pt x="15571" y="9096"/>
                  </a:lnTo>
                  <a:lnTo>
                    <a:pt x="15490" y="8975"/>
                  </a:lnTo>
                  <a:lnTo>
                    <a:pt x="15390" y="8854"/>
                  </a:lnTo>
                  <a:lnTo>
                    <a:pt x="15289" y="8754"/>
                  </a:lnTo>
                  <a:lnTo>
                    <a:pt x="15168" y="8633"/>
                  </a:lnTo>
                  <a:lnTo>
                    <a:pt x="15027" y="8552"/>
                  </a:lnTo>
                  <a:lnTo>
                    <a:pt x="14865" y="8451"/>
                  </a:lnTo>
                  <a:lnTo>
                    <a:pt x="14684" y="8370"/>
                  </a:lnTo>
                  <a:lnTo>
                    <a:pt x="14502" y="8310"/>
                  </a:lnTo>
                  <a:lnTo>
                    <a:pt x="14301" y="8249"/>
                  </a:lnTo>
                  <a:lnTo>
                    <a:pt x="14079" y="8209"/>
                  </a:lnTo>
                  <a:lnTo>
                    <a:pt x="13857" y="8169"/>
                  </a:lnTo>
                  <a:lnTo>
                    <a:pt x="13615" y="8149"/>
                  </a:lnTo>
                  <a:lnTo>
                    <a:pt x="13353" y="8149"/>
                  </a:lnTo>
                  <a:lnTo>
                    <a:pt x="13070" y="8169"/>
                  </a:lnTo>
                  <a:lnTo>
                    <a:pt x="12788" y="8189"/>
                  </a:lnTo>
                  <a:lnTo>
                    <a:pt x="12163" y="8270"/>
                  </a:lnTo>
                  <a:lnTo>
                    <a:pt x="11477" y="8310"/>
                  </a:lnTo>
                  <a:lnTo>
                    <a:pt x="10731" y="8330"/>
                  </a:lnTo>
                  <a:lnTo>
                    <a:pt x="10347" y="8310"/>
                  </a:lnTo>
                  <a:lnTo>
                    <a:pt x="9964" y="8290"/>
                  </a:lnTo>
                  <a:lnTo>
                    <a:pt x="9561" y="8249"/>
                  </a:lnTo>
                  <a:lnTo>
                    <a:pt x="9157" y="8189"/>
                  </a:lnTo>
                  <a:lnTo>
                    <a:pt x="8734" y="8128"/>
                  </a:lnTo>
                  <a:lnTo>
                    <a:pt x="8310" y="8028"/>
                  </a:lnTo>
                  <a:lnTo>
                    <a:pt x="7887" y="7907"/>
                  </a:lnTo>
                  <a:lnTo>
                    <a:pt x="7463" y="7786"/>
                  </a:lnTo>
                  <a:lnTo>
                    <a:pt x="7040" y="7624"/>
                  </a:lnTo>
                  <a:lnTo>
                    <a:pt x="6636" y="7443"/>
                  </a:lnTo>
                  <a:lnTo>
                    <a:pt x="6213" y="7221"/>
                  </a:lnTo>
                  <a:lnTo>
                    <a:pt x="5789" y="6999"/>
                  </a:lnTo>
                  <a:lnTo>
                    <a:pt x="5386" y="6717"/>
                  </a:lnTo>
                  <a:lnTo>
                    <a:pt x="4983" y="6434"/>
                  </a:lnTo>
                  <a:lnTo>
                    <a:pt x="4579" y="6112"/>
                  </a:lnTo>
                  <a:lnTo>
                    <a:pt x="4196" y="5748"/>
                  </a:lnTo>
                  <a:lnTo>
                    <a:pt x="3833" y="5345"/>
                  </a:lnTo>
                  <a:lnTo>
                    <a:pt x="3470" y="4922"/>
                  </a:lnTo>
                  <a:lnTo>
                    <a:pt x="3107" y="4438"/>
                  </a:lnTo>
                  <a:lnTo>
                    <a:pt x="2784" y="3933"/>
                  </a:lnTo>
                  <a:lnTo>
                    <a:pt x="2461" y="3389"/>
                  </a:lnTo>
                  <a:lnTo>
                    <a:pt x="2159" y="2804"/>
                  </a:lnTo>
                  <a:lnTo>
                    <a:pt x="1877" y="2179"/>
                  </a:lnTo>
                  <a:lnTo>
                    <a:pt x="1614" y="1493"/>
                  </a:lnTo>
                  <a:lnTo>
                    <a:pt x="1372" y="767"/>
                  </a:lnTo>
                  <a:lnTo>
                    <a:pt x="11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ítulo 2">
            <a:extLst>
              <a:ext uri="{FF2B5EF4-FFF2-40B4-BE49-F238E27FC236}">
                <a16:creationId xmlns:a16="http://schemas.microsoft.com/office/drawing/2014/main" id="{6DFA5E58-BF02-9481-CE17-D11030C9BE4B}"/>
              </a:ext>
            </a:extLst>
          </p:cNvPr>
          <p:cNvSpPr>
            <a:spLocks noGrp="1"/>
          </p:cNvSpPr>
          <p:nvPr>
            <p:ph type="title"/>
          </p:nvPr>
        </p:nvSpPr>
        <p:spPr>
          <a:xfrm>
            <a:off x="720000" y="182303"/>
            <a:ext cx="7704000" cy="572700"/>
          </a:xfrm>
        </p:spPr>
        <p:txBody>
          <a:bodyPr/>
          <a:lstStyle/>
          <a:p>
            <a:r>
              <a:rPr lang="es-MX" dirty="0"/>
              <a:t>Narrativa de observación </a:t>
            </a:r>
            <a:endParaRPr lang="en-US" dirty="0"/>
          </a:p>
        </p:txBody>
      </p:sp>
      <p:sp>
        <p:nvSpPr>
          <p:cNvPr id="787" name="Google Shape;787;p18"/>
          <p:cNvSpPr txBox="1">
            <a:spLocks noGrp="1"/>
          </p:cNvSpPr>
          <p:nvPr>
            <p:ph type="body" idx="1"/>
          </p:nvPr>
        </p:nvSpPr>
        <p:spPr>
          <a:xfrm>
            <a:off x="177800" y="1049261"/>
            <a:ext cx="8826500" cy="3865262"/>
          </a:xfrm>
          <a:prstGeom prst="rect">
            <a:avLst/>
          </a:prstGeom>
        </p:spPr>
        <p:txBody>
          <a:bodyPr spcFirstLastPara="1" wrap="square" lIns="91425" tIns="91425" rIns="91425" bIns="91425" anchor="t" anchorCtr="0">
            <a:noAutofit/>
          </a:bodyPr>
          <a:lstStyle/>
          <a:p>
            <a:pPr marL="457200" lvl="0" indent="-317500" algn="just" rtl="0">
              <a:spcBef>
                <a:spcPts val="0"/>
              </a:spcBef>
              <a:spcAft>
                <a:spcPts val="0"/>
              </a:spcAft>
              <a:buSzPts val="1400"/>
              <a:buChar char="●"/>
            </a:pPr>
            <a:r>
              <a:rPr lang="es-MX" sz="1600" dirty="0">
                <a:solidFill>
                  <a:schemeClr val="dk1"/>
                </a:solidFill>
                <a:latin typeface="Eras Light ITC" panose="020B0402030504020804" pitchFamily="34" charset="0"/>
              </a:rPr>
              <a:t>Los docentes cuando solicitan su participación escolar la respuesta es negativa así como en el apoyo del proceso de enseñanza aprendizaje de sus hijos</a:t>
            </a:r>
          </a:p>
          <a:p>
            <a:pPr marL="457200" lvl="0" indent="-317500" algn="just" rtl="0">
              <a:spcBef>
                <a:spcPts val="0"/>
              </a:spcBef>
              <a:spcAft>
                <a:spcPts val="0"/>
              </a:spcAft>
              <a:buSzPts val="1400"/>
              <a:buChar char="●"/>
            </a:pPr>
            <a:r>
              <a:rPr lang="es-MX" sz="1600" dirty="0">
                <a:solidFill>
                  <a:schemeClr val="dk1"/>
                </a:solidFill>
                <a:latin typeface="Eras Light ITC" panose="020B0402030504020804" pitchFamily="34" charset="0"/>
              </a:rPr>
              <a:t>Muy pocos padres están consientes que el Jardín de Niños necesita reparar el daño de lo que fue hurtado por lo que decidieron vender golosinas en la salida de la escuela para apoyar con esa recaudación y compra de materiales faltantes. </a:t>
            </a:r>
          </a:p>
          <a:p>
            <a:pPr marL="457200" lvl="0" indent="-317500" algn="just" rtl="0">
              <a:spcBef>
                <a:spcPts val="0"/>
              </a:spcBef>
              <a:spcAft>
                <a:spcPts val="0"/>
              </a:spcAft>
              <a:buSzPts val="1400"/>
              <a:buChar char="●"/>
            </a:pPr>
            <a:r>
              <a:rPr lang="es-MX" sz="1600" dirty="0">
                <a:solidFill>
                  <a:schemeClr val="dk1"/>
                </a:solidFill>
                <a:latin typeface="Eras Light ITC" panose="020B0402030504020804" pitchFamily="34" charset="0"/>
              </a:rPr>
              <a:t>Esta es mi primer experiencia en visitar un Jardín de Niños lo que me hizo visualizar en un futuro como maestra, me gusto en interactuar con los niños, los cuales fueron muy cariñosos, expresivos, el grupo que me toco visitar  y observar del grado de segundo  era tranquilo eran muy amistoso, los niños estaban muy atentos a mi eh iban decirme que les ayudara en la actividad, que dibujara con ellos, y al final les di un obsequio y les gusto mucho, me llena de gratitud en saber que se aprendieron mi nombre e hicieron su mejor esfuerzo por aceptarme aunque era una desconocida, los niños me regalaban de su almuerzo, me abrazaban, la maestra me dejo mucho interactuar con ellos. </a:t>
            </a:r>
          </a:p>
          <a:p>
            <a:pPr marL="457200" lvl="0" indent="-317500" algn="just" rtl="0">
              <a:spcBef>
                <a:spcPts val="0"/>
              </a:spcBef>
              <a:spcAft>
                <a:spcPts val="0"/>
              </a:spcAft>
              <a:buSzPts val="1400"/>
              <a:buChar char="●"/>
            </a:pPr>
            <a:r>
              <a:rPr lang="es-MX" sz="1600" dirty="0">
                <a:solidFill>
                  <a:schemeClr val="dk1"/>
                </a:solidFill>
                <a:latin typeface="Eras Light ITC" panose="020B0402030504020804" pitchFamily="34" charset="0"/>
              </a:rPr>
              <a:t>Estoy segura de que tome una buena decisión para ejercer esta profesión. </a:t>
            </a:r>
            <a:endParaRPr sz="1600" dirty="0">
              <a:solidFill>
                <a:schemeClr val="dk1"/>
              </a:solidFill>
              <a:latin typeface="Eras Light ITC" panose="020B0402030504020804" pitchFamily="34" charset="0"/>
            </a:endParaRPr>
          </a:p>
        </p:txBody>
      </p:sp>
    </p:spTree>
    <p:extLst>
      <p:ext uri="{BB962C8B-B14F-4D97-AF65-F5344CB8AC3E}">
        <p14:creationId xmlns:p14="http://schemas.microsoft.com/office/powerpoint/2010/main" val="387422809"/>
      </p:ext>
    </p:extLst>
  </p:cSld>
  <p:clrMapOvr>
    <a:masterClrMapping/>
  </p:clrMapOvr>
</p:sld>
</file>

<file path=ppt/theme/theme1.xml><?xml version="1.0" encoding="utf-8"?>
<a:theme xmlns:a="http://schemas.openxmlformats.org/drawingml/2006/main" name="Physics Class for Kids: Kinetic Energy Infographics by Slidesgo">
  <a:themeElements>
    <a:clrScheme name="Simple Light">
      <a:dk1>
        <a:srgbClr val="210A06"/>
      </a:dk1>
      <a:lt1>
        <a:srgbClr val="FF6B6B"/>
      </a:lt1>
      <a:dk2>
        <a:srgbClr val="FFF2F0"/>
      </a:dk2>
      <a:lt2>
        <a:srgbClr val="FFE2DC"/>
      </a:lt2>
      <a:accent1>
        <a:srgbClr val="FFDA73"/>
      </a:accent1>
      <a:accent2>
        <a:srgbClr val="82B7F8"/>
      </a:accent2>
      <a:accent3>
        <a:srgbClr val="F57733"/>
      </a:accent3>
      <a:accent4>
        <a:srgbClr val="8C2902"/>
      </a:accent4>
      <a:accent5>
        <a:srgbClr val="FFFFFF"/>
      </a:accent5>
      <a:accent6>
        <a:srgbClr val="4D6D81"/>
      </a:accent6>
      <a:hlink>
        <a:srgbClr val="210A0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528</Words>
  <Application>Microsoft Office PowerPoint</Application>
  <PresentationFormat>Presentación en pantalla (16:9)</PresentationFormat>
  <Paragraphs>8</Paragraphs>
  <Slides>3</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Fredoka One</vt:lpstr>
      <vt:lpstr>Exo 2</vt:lpstr>
      <vt:lpstr>Eras Light ITC</vt:lpstr>
      <vt:lpstr>Roboto Condensed Light</vt:lpstr>
      <vt:lpstr>Physics Class for Kids: Kinetic Energy Infographics by Slidesgo</vt:lpstr>
      <vt:lpstr>Escuela Normal de Educación Preescolar ciclo escolar 2022-2023  Alumna: Anajancy Mendoza Cisneros  Profesor: Daniel Diaz Gutiérrez   UNIDAD 2 crisis, retos y desafíos en la relación e interdependencia entre contextos, educación y familia. Materia: Familia, Escuela, Comunidad y Territorio  </vt:lpstr>
      <vt:lpstr>Narrativa de observación </vt:lpstr>
      <vt:lpstr>Narrativa de observación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Educacion Preescolar St Anajancy Mendoza Cisneros  teacher: Beatriz Eugenia Valdes Rodriguez English A2.1 Enep </dc:title>
  <cp:lastModifiedBy>ANAJANCY MENDOZA CISNEROS</cp:lastModifiedBy>
  <cp:revision>3</cp:revision>
  <dcterms:modified xsi:type="dcterms:W3CDTF">2022-10-14T23:34:51Z</dcterms:modified>
</cp:coreProperties>
</file>